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78" r:id="rId1"/>
    <p:sldMasterId id="2147483990" r:id="rId2"/>
  </p:sldMasterIdLst>
  <p:notesMasterIdLst>
    <p:notesMasterId r:id="rId141"/>
  </p:notesMasterIdLst>
  <p:handoutMasterIdLst>
    <p:handoutMasterId r:id="rId142"/>
  </p:handoutMasterIdLst>
  <p:sldIdLst>
    <p:sldId id="984" r:id="rId3"/>
    <p:sldId id="736" r:id="rId4"/>
    <p:sldId id="899" r:id="rId5"/>
    <p:sldId id="898" r:id="rId6"/>
    <p:sldId id="904" r:id="rId7"/>
    <p:sldId id="878" r:id="rId8"/>
    <p:sldId id="292" r:id="rId9"/>
    <p:sldId id="968" r:id="rId10"/>
    <p:sldId id="925" r:id="rId11"/>
    <p:sldId id="977" r:id="rId12"/>
    <p:sldId id="297" r:id="rId13"/>
    <p:sldId id="935" r:id="rId14"/>
    <p:sldId id="905" r:id="rId15"/>
    <p:sldId id="262" r:id="rId16"/>
    <p:sldId id="972" r:id="rId17"/>
    <p:sldId id="970" r:id="rId18"/>
    <p:sldId id="971" r:id="rId19"/>
    <p:sldId id="881" r:id="rId20"/>
    <p:sldId id="973" r:id="rId21"/>
    <p:sldId id="969" r:id="rId22"/>
    <p:sldId id="974" r:id="rId23"/>
    <p:sldId id="963" r:id="rId24"/>
    <p:sldId id="721" r:id="rId25"/>
    <p:sldId id="896" r:id="rId26"/>
    <p:sldId id="739" r:id="rId27"/>
    <p:sldId id="722" r:id="rId28"/>
    <p:sldId id="723" r:id="rId29"/>
    <p:sldId id="725" r:id="rId30"/>
    <p:sldId id="726" r:id="rId31"/>
    <p:sldId id="728" r:id="rId32"/>
    <p:sldId id="811" r:id="rId33"/>
    <p:sldId id="944" r:id="rId34"/>
    <p:sldId id="914" r:id="rId35"/>
    <p:sldId id="303" r:id="rId36"/>
    <p:sldId id="305" r:id="rId37"/>
    <p:sldId id="751" r:id="rId38"/>
    <p:sldId id="980" r:id="rId39"/>
    <p:sldId id="907" r:id="rId40"/>
    <p:sldId id="265" r:id="rId41"/>
    <p:sldId id="816" r:id="rId42"/>
    <p:sldId id="3015" r:id="rId43"/>
    <p:sldId id="276" r:id="rId44"/>
    <p:sldId id="818" r:id="rId45"/>
    <p:sldId id="353" r:id="rId46"/>
    <p:sldId id="2778" r:id="rId47"/>
    <p:sldId id="604" r:id="rId48"/>
    <p:sldId id="605" r:id="rId49"/>
    <p:sldId id="915" r:id="rId50"/>
    <p:sldId id="824" r:id="rId51"/>
    <p:sldId id="825" r:id="rId52"/>
    <p:sldId id="826" r:id="rId53"/>
    <p:sldId id="2772" r:id="rId54"/>
    <p:sldId id="2773" r:id="rId55"/>
    <p:sldId id="257" r:id="rId56"/>
    <p:sldId id="258" r:id="rId57"/>
    <p:sldId id="2774" r:id="rId58"/>
    <p:sldId id="266" r:id="rId59"/>
    <p:sldId id="264" r:id="rId60"/>
    <p:sldId id="2775" r:id="rId61"/>
    <p:sldId id="263" r:id="rId62"/>
    <p:sldId id="747" r:id="rId63"/>
    <p:sldId id="908" r:id="rId64"/>
    <p:sldId id="884" r:id="rId65"/>
    <p:sldId id="870" r:id="rId66"/>
    <p:sldId id="871" r:id="rId67"/>
    <p:sldId id="310" r:id="rId68"/>
    <p:sldId id="981" r:id="rId69"/>
    <p:sldId id="982" r:id="rId70"/>
    <p:sldId id="495" r:id="rId71"/>
    <p:sldId id="662" r:id="rId72"/>
    <p:sldId id="833" r:id="rId73"/>
    <p:sldId id="834" r:id="rId74"/>
    <p:sldId id="835" r:id="rId75"/>
    <p:sldId id="836" r:id="rId76"/>
    <p:sldId id="837" r:id="rId77"/>
    <p:sldId id="874" r:id="rId78"/>
    <p:sldId id="669" r:id="rId79"/>
    <p:sldId id="451" r:id="rId80"/>
    <p:sldId id="800" r:id="rId81"/>
    <p:sldId id="918" r:id="rId82"/>
    <p:sldId id="916" r:id="rId83"/>
    <p:sldId id="333" r:id="rId84"/>
    <p:sldId id="3019" r:id="rId85"/>
    <p:sldId id="3027" r:id="rId86"/>
    <p:sldId id="939" r:id="rId87"/>
    <p:sldId id="940" r:id="rId88"/>
    <p:sldId id="942" r:id="rId89"/>
    <p:sldId id="846" r:id="rId90"/>
    <p:sldId id="894" r:id="rId91"/>
    <p:sldId id="838" r:id="rId92"/>
    <p:sldId id="983" r:id="rId93"/>
    <p:sldId id="872" r:id="rId94"/>
    <p:sldId id="985" r:id="rId95"/>
    <p:sldId id="893" r:id="rId96"/>
    <p:sldId id="847" r:id="rId97"/>
    <p:sldId id="407" r:id="rId98"/>
    <p:sldId id="598" r:id="rId99"/>
    <p:sldId id="530" r:id="rId100"/>
    <p:sldId id="3017" r:id="rId101"/>
    <p:sldId id="841" r:id="rId102"/>
    <p:sldId id="873" r:id="rId103"/>
    <p:sldId id="931" r:id="rId104"/>
    <p:sldId id="933" r:id="rId105"/>
    <p:sldId id="932" r:id="rId106"/>
    <p:sldId id="267" r:id="rId107"/>
    <p:sldId id="929" r:id="rId108"/>
    <p:sldId id="291" r:id="rId109"/>
    <p:sldId id="926" r:id="rId110"/>
    <p:sldId id="293" r:id="rId111"/>
    <p:sldId id="927" r:id="rId112"/>
    <p:sldId id="928" r:id="rId113"/>
    <p:sldId id="3018" r:id="rId114"/>
    <p:sldId id="919" r:id="rId115"/>
    <p:sldId id="986" r:id="rId116"/>
    <p:sldId id="922" r:id="rId117"/>
    <p:sldId id="3012" r:id="rId118"/>
    <p:sldId id="3025" r:id="rId119"/>
    <p:sldId id="3026" r:id="rId120"/>
    <p:sldId id="2769" r:id="rId121"/>
    <p:sldId id="332" r:id="rId122"/>
    <p:sldId id="3021" r:id="rId123"/>
    <p:sldId id="3020" r:id="rId124"/>
    <p:sldId id="3022" r:id="rId125"/>
    <p:sldId id="3023" r:id="rId126"/>
    <p:sldId id="3024" r:id="rId127"/>
    <p:sldId id="858" r:id="rId128"/>
    <p:sldId id="306" r:id="rId129"/>
    <p:sldId id="308" r:id="rId130"/>
    <p:sldId id="311" r:id="rId131"/>
    <p:sldId id="256" r:id="rId132"/>
    <p:sldId id="277" r:id="rId133"/>
    <p:sldId id="275" r:id="rId134"/>
    <p:sldId id="289" r:id="rId135"/>
    <p:sldId id="287" r:id="rId136"/>
    <p:sldId id="856" r:id="rId137"/>
    <p:sldId id="947" r:id="rId138"/>
    <p:sldId id="924" r:id="rId139"/>
    <p:sldId id="294" r:id="rId140"/>
  </p:sldIdLst>
  <p:sldSz cx="12192000" cy="6858000"/>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6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木村 活昭" initials="木村" lastIdx="1" clrIdx="0">
    <p:extLst>
      <p:ext uri="{19B8F6BF-5375-455C-9EA6-DF929625EA0E}">
        <p15:presenceInfo xmlns:p15="http://schemas.microsoft.com/office/powerpoint/2012/main" userId="873e58f56bb6c2d4" providerId="Windows Live"/>
      </p:ext>
    </p:extLst>
  </p:cmAuthor>
  <p:cmAuthor id="2" name="一般社団法人 ８色" initials="一般社団法人" lastIdx="1" clrIdx="1">
    <p:extLst>
      <p:ext uri="{19B8F6BF-5375-455C-9EA6-DF929625EA0E}">
        <p15:presenceInfo xmlns:p15="http://schemas.microsoft.com/office/powerpoint/2012/main" userId="27bdefe9669be4eb" providerId="Windows Live"/>
      </p:ext>
    </p:extLst>
  </p:cmAuthor>
  <p:cmAuthor id="3" name="user" initials="u" lastIdx="2" clrIdx="2">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D9F"/>
    <a:srgbClr val="FDFED6"/>
    <a:srgbClr val="FAC83C"/>
    <a:srgbClr val="FF9900"/>
    <a:srgbClr val="FFCCFF"/>
    <a:srgbClr val="EEA4D0"/>
    <a:srgbClr val="F6FB3B"/>
    <a:srgbClr val="F43CC4"/>
    <a:srgbClr val="F999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E959B2-1705-4F6C-BE91-072940A2D87B}" v="4" dt="2025-06-30T05:04:21.737"/>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中間スタイル 4 - アクセント 2">
    <a:wholeTbl>
      <a:tcTxStyle>
        <a:fontRef idx="minor">
          <a:srgbClr val="00000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中間スタイル 4 - アクセント 3">
    <a:wholeTbl>
      <a:tcTxStyle>
        <a:fontRef idx="minor">
          <a:srgbClr val="00000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中間スタイル 4 - アクセント 4">
    <a:wholeTbl>
      <a:tcTxStyle>
        <a:fontRef idx="minor">
          <a:srgbClr val="00000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中間スタイル 4 - アクセント 5">
    <a:wholeTbl>
      <a:tcTxStyle>
        <a:fontRef idx="minor">
          <a:srgbClr val="00000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中間スタイル 4 - アクセント 6">
    <a:wholeTbl>
      <a:tcTxStyle>
        <a:fontRef idx="minor">
          <a:srgbClr val="00000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88109" autoAdjust="0"/>
  </p:normalViewPr>
  <p:slideViewPr>
    <p:cSldViewPr snapToGrid="0">
      <p:cViewPr varScale="1">
        <p:scale>
          <a:sx n="65" d="100"/>
          <a:sy n="65" d="100"/>
        </p:scale>
        <p:origin x="740" y="52"/>
      </p:cViewPr>
      <p:guideLst>
        <p:guide orient="horz" pos="2183"/>
        <p:guide pos="3840"/>
      </p:guideLst>
    </p:cSldViewPr>
  </p:slideViewPr>
  <p:outlineViewPr>
    <p:cViewPr>
      <p:scale>
        <a:sx n="33" d="100"/>
        <a:sy n="33" d="100"/>
      </p:scale>
      <p:origin x="0" y="-1488"/>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80" d="100"/>
          <a:sy n="80" d="100"/>
        </p:scale>
        <p:origin x="4014" y="108"/>
      </p:cViewPr>
      <p:guideLst>
        <p:guide orient="horz" pos="3156"/>
        <p:guide pos="2168"/>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microsoft.com/office/2015/10/relationships/revisionInfo" Target="revisionInfo.xml"/><Relationship Id="rId5" Type="http://schemas.openxmlformats.org/officeDocument/2006/relationships/slide" Target="slides/slide3.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notesMaster" Target="notesMasters/notesMaster1.xml"/><Relationship Id="rId14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handoutMaster" Target="handoutMasters/handoutMaster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commentAuthors" Target="commentAuthors.xml"/><Relationship Id="rId148"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presProps" Target="presProps.xml"/><Relationship Id="rId90" Type="http://schemas.openxmlformats.org/officeDocument/2006/relationships/slide" Target="slides/slide8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洋輔 浄土" userId="06d56449ef9b25e6" providerId="LiveId" clId="{5AF20D6F-EDA8-449A-B5F7-D7F003828B67}"/>
    <pc:docChg chg="undo custSel addSld modSld">
      <pc:chgData name="洋輔 浄土" userId="06d56449ef9b25e6" providerId="LiveId" clId="{5AF20D6F-EDA8-449A-B5F7-D7F003828B67}" dt="2025-06-19T02:58:18.848" v="1384"/>
      <pc:docMkLst>
        <pc:docMk/>
      </pc:docMkLst>
      <pc:sldChg chg="addSp modSp add mod">
        <pc:chgData name="洋輔 浄土" userId="06d56449ef9b25e6" providerId="LiveId" clId="{5AF20D6F-EDA8-449A-B5F7-D7F003828B67}" dt="2025-06-19T02:40:48.716" v="758" actId="1076"/>
        <pc:sldMkLst>
          <pc:docMk/>
          <pc:sldMk cId="3474396055" sldId="3020"/>
        </pc:sldMkLst>
        <pc:spChg chg="add mod">
          <ac:chgData name="洋輔 浄土" userId="06d56449ef9b25e6" providerId="LiveId" clId="{5AF20D6F-EDA8-449A-B5F7-D7F003828B67}" dt="2025-06-19T02:25:09.431" v="292" actId="6549"/>
          <ac:spMkLst>
            <pc:docMk/>
            <pc:sldMk cId="3474396055" sldId="3020"/>
            <ac:spMk id="2" creationId="{06E5DF25-7714-B1B7-AAF8-5B50845134D8}"/>
          </ac:spMkLst>
        </pc:spChg>
        <pc:spChg chg="mod">
          <ac:chgData name="洋輔 浄土" userId="06d56449ef9b25e6" providerId="LiveId" clId="{5AF20D6F-EDA8-449A-B5F7-D7F003828B67}" dt="2025-06-19T02:40:48.716" v="758" actId="1076"/>
          <ac:spMkLst>
            <pc:docMk/>
            <pc:sldMk cId="3474396055" sldId="3020"/>
            <ac:spMk id="3564" creationId="{0EB3D87C-DA29-E1D9-3B1D-0A338AED94E1}"/>
          </ac:spMkLst>
        </pc:spChg>
        <pc:spChg chg="mod">
          <ac:chgData name="洋輔 浄土" userId="06d56449ef9b25e6" providerId="LiveId" clId="{5AF20D6F-EDA8-449A-B5F7-D7F003828B67}" dt="2025-06-19T02:34:05.739" v="684" actId="2711"/>
          <ac:spMkLst>
            <pc:docMk/>
            <pc:sldMk cId="3474396055" sldId="3020"/>
            <ac:spMk id="3565" creationId="{013EC4BB-79FB-61E7-8C0F-4B416838C093}"/>
          </ac:spMkLst>
        </pc:spChg>
        <pc:spChg chg="mod">
          <ac:chgData name="洋輔 浄土" userId="06d56449ef9b25e6" providerId="LiveId" clId="{5AF20D6F-EDA8-449A-B5F7-D7F003828B67}" dt="2025-06-19T02:21:17.303" v="193" actId="1076"/>
          <ac:spMkLst>
            <pc:docMk/>
            <pc:sldMk cId="3474396055" sldId="3020"/>
            <ac:spMk id="3566" creationId="{06BF806C-6041-FA11-6388-5903932279CB}"/>
          </ac:spMkLst>
        </pc:spChg>
        <pc:spChg chg="mod">
          <ac:chgData name="洋輔 浄土" userId="06d56449ef9b25e6" providerId="LiveId" clId="{5AF20D6F-EDA8-449A-B5F7-D7F003828B67}" dt="2025-06-19T02:21:19.326" v="194" actId="1076"/>
          <ac:spMkLst>
            <pc:docMk/>
            <pc:sldMk cId="3474396055" sldId="3020"/>
            <ac:spMk id="3568" creationId="{F8BA081D-FEEF-492F-EF2A-D7639EAD55A1}"/>
          </ac:spMkLst>
        </pc:spChg>
      </pc:sldChg>
      <pc:sldChg chg="addSp delSp modSp add mod modAnim">
        <pc:chgData name="洋輔 浄土" userId="06d56449ef9b25e6" providerId="LiveId" clId="{5AF20D6F-EDA8-449A-B5F7-D7F003828B67}" dt="2025-06-19T02:40:13.774" v="744"/>
        <pc:sldMkLst>
          <pc:docMk/>
          <pc:sldMk cId="50535191" sldId="3021"/>
        </pc:sldMkLst>
        <pc:spChg chg="add mod">
          <ac:chgData name="洋輔 浄土" userId="06d56449ef9b25e6" providerId="LiveId" clId="{5AF20D6F-EDA8-449A-B5F7-D7F003828B67}" dt="2025-06-19T02:29:13.995" v="441" actId="207"/>
          <ac:spMkLst>
            <pc:docMk/>
            <pc:sldMk cId="50535191" sldId="3021"/>
            <ac:spMk id="4" creationId="{E18B61DF-BD7E-A41A-AE52-879E1DF78618}"/>
          </ac:spMkLst>
        </pc:spChg>
        <pc:spChg chg="add mod">
          <ac:chgData name="洋輔 浄土" userId="06d56449ef9b25e6" providerId="LiveId" clId="{5AF20D6F-EDA8-449A-B5F7-D7F003828B67}" dt="2025-06-19T02:29:41.883" v="488" actId="20577"/>
          <ac:spMkLst>
            <pc:docMk/>
            <pc:sldMk cId="50535191" sldId="3021"/>
            <ac:spMk id="5" creationId="{FE238F53-AC01-B345-932B-225C5CDB5D78}"/>
          </ac:spMkLst>
        </pc:spChg>
        <pc:spChg chg="mod">
          <ac:chgData name="洋輔 浄土" userId="06d56449ef9b25e6" providerId="LiveId" clId="{5AF20D6F-EDA8-449A-B5F7-D7F003828B67}" dt="2025-06-19T02:40:13.774" v="744"/>
          <ac:spMkLst>
            <pc:docMk/>
            <pc:sldMk cId="50535191" sldId="3021"/>
            <ac:spMk id="3564" creationId="{4C9B1D48-FEF1-08D2-0B5D-2E46A9BEEBB1}"/>
          </ac:spMkLst>
        </pc:spChg>
        <pc:spChg chg="add del mod">
          <ac:chgData name="洋輔 浄土" userId="06d56449ef9b25e6" providerId="LiveId" clId="{5AF20D6F-EDA8-449A-B5F7-D7F003828B67}" dt="2025-06-19T02:33:17.999" v="680"/>
          <ac:spMkLst>
            <pc:docMk/>
            <pc:sldMk cId="50535191" sldId="3021"/>
            <ac:spMk id="3565" creationId="{A0026FC5-490F-06C2-6D15-F0C15B1DAA3C}"/>
          </ac:spMkLst>
        </pc:spChg>
        <pc:picChg chg="add mod">
          <ac:chgData name="洋輔 浄土" userId="06d56449ef9b25e6" providerId="LiveId" clId="{5AF20D6F-EDA8-449A-B5F7-D7F003828B67}" dt="2025-06-19T02:33:01.994" v="611" actId="1076"/>
          <ac:picMkLst>
            <pc:docMk/>
            <pc:sldMk cId="50535191" sldId="3021"/>
            <ac:picMk id="3" creationId="{7E69951B-0A04-3705-8555-BC0D8669C6E2}"/>
          </ac:picMkLst>
        </pc:picChg>
      </pc:sldChg>
      <pc:sldChg chg="modSp add mod">
        <pc:chgData name="洋輔 浄土" userId="06d56449ef9b25e6" providerId="LiveId" clId="{5AF20D6F-EDA8-449A-B5F7-D7F003828B67}" dt="2025-06-19T02:40:38.281" v="755" actId="1076"/>
        <pc:sldMkLst>
          <pc:docMk/>
          <pc:sldMk cId="2051570154" sldId="3022"/>
        </pc:sldMkLst>
        <pc:spChg chg="mod">
          <ac:chgData name="洋輔 浄土" userId="06d56449ef9b25e6" providerId="LiveId" clId="{5AF20D6F-EDA8-449A-B5F7-D7F003828B67}" dt="2025-06-19T02:39:51.840" v="730" actId="20577"/>
          <ac:spMkLst>
            <pc:docMk/>
            <pc:sldMk cId="2051570154" sldId="3022"/>
            <ac:spMk id="2" creationId="{002D027C-6A57-BD44-A5D0-EB3C1B23800E}"/>
          </ac:spMkLst>
        </pc:spChg>
        <pc:spChg chg="mod">
          <ac:chgData name="洋輔 浄土" userId="06d56449ef9b25e6" providerId="LiveId" clId="{5AF20D6F-EDA8-449A-B5F7-D7F003828B67}" dt="2025-06-19T02:40:38.281" v="755" actId="1076"/>
          <ac:spMkLst>
            <pc:docMk/>
            <pc:sldMk cId="2051570154" sldId="3022"/>
            <ac:spMk id="3564" creationId="{6BABFC96-BEFA-037C-42B4-FA0CC5A8B5C4}"/>
          </ac:spMkLst>
        </pc:spChg>
        <pc:spChg chg="mod">
          <ac:chgData name="洋輔 浄土" userId="06d56449ef9b25e6" providerId="LiveId" clId="{5AF20D6F-EDA8-449A-B5F7-D7F003828B67}" dt="2025-06-19T02:34:48.549" v="697"/>
          <ac:spMkLst>
            <pc:docMk/>
            <pc:sldMk cId="2051570154" sldId="3022"/>
            <ac:spMk id="3565" creationId="{FC97F7FA-E0F6-E62A-A016-FBE83633361A}"/>
          </ac:spMkLst>
        </pc:spChg>
        <pc:spChg chg="mod">
          <ac:chgData name="洋輔 浄土" userId="06d56449ef9b25e6" providerId="LiveId" clId="{5AF20D6F-EDA8-449A-B5F7-D7F003828B67}" dt="2025-06-19T02:35:52.597" v="709"/>
          <ac:spMkLst>
            <pc:docMk/>
            <pc:sldMk cId="2051570154" sldId="3022"/>
            <ac:spMk id="3566" creationId="{687C533B-39A6-9DA5-3A94-047F758EEF07}"/>
          </ac:spMkLst>
        </pc:spChg>
        <pc:spChg chg="mod">
          <ac:chgData name="洋輔 浄土" userId="06d56449ef9b25e6" providerId="LiveId" clId="{5AF20D6F-EDA8-449A-B5F7-D7F003828B67}" dt="2025-06-19T02:35:40.514" v="701" actId="1076"/>
          <ac:spMkLst>
            <pc:docMk/>
            <pc:sldMk cId="2051570154" sldId="3022"/>
            <ac:spMk id="3568" creationId="{8325B8FC-3308-D26C-1919-1290E72BB1F3}"/>
          </ac:spMkLst>
        </pc:spChg>
      </pc:sldChg>
      <pc:sldChg chg="delSp modSp add mod">
        <pc:chgData name="洋輔 浄土" userId="06d56449ef9b25e6" providerId="LiveId" clId="{5AF20D6F-EDA8-449A-B5F7-D7F003828B67}" dt="2025-06-19T02:58:18.848" v="1384"/>
        <pc:sldMkLst>
          <pc:docMk/>
          <pc:sldMk cId="1298405967" sldId="3023"/>
        </pc:sldMkLst>
        <pc:spChg chg="mod">
          <ac:chgData name="洋輔 浄土" userId="06d56449ef9b25e6" providerId="LiveId" clId="{5AF20D6F-EDA8-449A-B5F7-D7F003828B67}" dt="2025-06-19T02:48:09.158" v="1101" actId="1076"/>
          <ac:spMkLst>
            <pc:docMk/>
            <pc:sldMk cId="1298405967" sldId="3023"/>
            <ac:spMk id="2" creationId="{7EE0DABF-C867-9BA9-561D-0C6F19C513E2}"/>
          </ac:spMkLst>
        </pc:spChg>
        <pc:spChg chg="mod">
          <ac:chgData name="洋輔 浄土" userId="06d56449ef9b25e6" providerId="LiveId" clId="{5AF20D6F-EDA8-449A-B5F7-D7F003828B67}" dt="2025-06-19T02:41:03.691" v="764"/>
          <ac:spMkLst>
            <pc:docMk/>
            <pc:sldMk cId="1298405967" sldId="3023"/>
            <ac:spMk id="3564" creationId="{B9778FB1-9C33-3796-FB92-B2560CA0709F}"/>
          </ac:spMkLst>
        </pc:spChg>
        <pc:spChg chg="mod">
          <ac:chgData name="洋輔 浄土" userId="06d56449ef9b25e6" providerId="LiveId" clId="{5AF20D6F-EDA8-449A-B5F7-D7F003828B67}" dt="2025-06-19T02:48:14.230" v="1103" actId="1076"/>
          <ac:spMkLst>
            <pc:docMk/>
            <pc:sldMk cId="1298405967" sldId="3023"/>
            <ac:spMk id="3565" creationId="{C5259773-D61A-1009-CB44-52D89E4DBE32}"/>
          </ac:spMkLst>
        </pc:spChg>
        <pc:spChg chg="mod">
          <ac:chgData name="洋輔 浄土" userId="06d56449ef9b25e6" providerId="LiveId" clId="{5AF20D6F-EDA8-449A-B5F7-D7F003828B67}" dt="2025-06-19T02:58:18.848" v="1384"/>
          <ac:spMkLst>
            <pc:docMk/>
            <pc:sldMk cId="1298405967" sldId="3023"/>
            <ac:spMk id="3566" creationId="{7E322137-9D02-80EF-0CF5-D32CE64FD7AF}"/>
          </ac:spMkLst>
        </pc:spChg>
      </pc:sldChg>
      <pc:sldChg chg="addSp delSp modSp add mod">
        <pc:chgData name="洋輔 浄土" userId="06d56449ef9b25e6" providerId="LiveId" clId="{5AF20D6F-EDA8-449A-B5F7-D7F003828B67}" dt="2025-06-19T02:57:43.283" v="1329" actId="1076"/>
        <pc:sldMkLst>
          <pc:docMk/>
          <pc:sldMk cId="2732810060" sldId="3024"/>
        </pc:sldMkLst>
        <pc:spChg chg="mod">
          <ac:chgData name="洋輔 浄土" userId="06d56449ef9b25e6" providerId="LiveId" clId="{5AF20D6F-EDA8-449A-B5F7-D7F003828B67}" dt="2025-06-19T02:57:40.996" v="1328" actId="1076"/>
          <ac:spMkLst>
            <pc:docMk/>
            <pc:sldMk cId="2732810060" sldId="3024"/>
            <ac:spMk id="2" creationId="{B657BB07-3145-6935-D04C-3C185AF2CCC4}"/>
          </ac:spMkLst>
        </pc:spChg>
        <pc:spChg chg="add mod">
          <ac:chgData name="洋輔 浄土" userId="06d56449ef9b25e6" providerId="LiveId" clId="{5AF20D6F-EDA8-449A-B5F7-D7F003828B67}" dt="2025-06-19T02:57:43.283" v="1329" actId="1076"/>
          <ac:spMkLst>
            <pc:docMk/>
            <pc:sldMk cId="2732810060" sldId="3024"/>
            <ac:spMk id="3" creationId="{6786FC14-FDD2-36B7-C571-F9B31ED5EA37}"/>
          </ac:spMkLst>
        </pc:spChg>
        <pc:spChg chg="mod">
          <ac:chgData name="洋輔 浄土" userId="06d56449ef9b25e6" providerId="LiveId" clId="{5AF20D6F-EDA8-449A-B5F7-D7F003828B67}" dt="2025-06-19T02:48:25.814" v="1111"/>
          <ac:spMkLst>
            <pc:docMk/>
            <pc:sldMk cId="2732810060" sldId="3024"/>
            <ac:spMk id="3564" creationId="{799B7C50-D6FE-A931-5E7B-FE0BDB8E5568}"/>
          </ac:spMkLst>
        </pc:spChg>
        <pc:spChg chg="mod">
          <ac:chgData name="洋輔 浄土" userId="06d56449ef9b25e6" providerId="LiveId" clId="{5AF20D6F-EDA8-449A-B5F7-D7F003828B67}" dt="2025-06-19T02:53:38.777" v="1325" actId="403"/>
          <ac:spMkLst>
            <pc:docMk/>
            <pc:sldMk cId="2732810060" sldId="3024"/>
            <ac:spMk id="3565" creationId="{66F1946B-9A8A-0715-F6C0-CEE659C8D83F}"/>
          </ac:spMkLst>
        </pc:spChg>
        <pc:spChg chg="mod">
          <ac:chgData name="洋輔 浄土" userId="06d56449ef9b25e6" providerId="LiveId" clId="{5AF20D6F-EDA8-449A-B5F7-D7F003828B67}" dt="2025-06-19T02:53:33.956" v="1323" actId="1076"/>
          <ac:spMkLst>
            <pc:docMk/>
            <pc:sldMk cId="2732810060" sldId="3024"/>
            <ac:spMk id="3566" creationId="{60271633-7D47-C790-DAC8-0839C2685182}"/>
          </ac:spMkLst>
        </pc:spChg>
      </pc:sldChg>
    </pc:docChg>
  </pc:docChgLst>
  <pc:docChgLst>
    <pc:chgData name="洋輔 浄土" userId="06d56449ef9b25e6" providerId="LiveId" clId="{BEE959B2-1705-4F6C-BE91-072940A2D87B}"/>
    <pc:docChg chg="addSld delSld modSld delMainMaster">
      <pc:chgData name="洋輔 浄土" userId="06d56449ef9b25e6" providerId="LiveId" clId="{BEE959B2-1705-4F6C-BE91-072940A2D87B}" dt="2025-06-30T05:04:21.732" v="5"/>
      <pc:docMkLst>
        <pc:docMk/>
      </pc:docMkLst>
      <pc:sldChg chg="add del">
        <pc:chgData name="洋輔 浄土" userId="06d56449ef9b25e6" providerId="LiveId" clId="{BEE959B2-1705-4F6C-BE91-072940A2D87B}" dt="2025-06-30T04:35:28.918" v="2"/>
        <pc:sldMkLst>
          <pc:docMk/>
          <pc:sldMk cId="1163380196" sldId="3012"/>
        </pc:sldMkLst>
      </pc:sldChg>
      <pc:sldChg chg="add del">
        <pc:chgData name="洋輔 浄土" userId="06d56449ef9b25e6" providerId="LiveId" clId="{BEE959B2-1705-4F6C-BE91-072940A2D87B}" dt="2025-06-30T04:36:32.438" v="3" actId="47"/>
        <pc:sldMkLst>
          <pc:docMk/>
          <pc:sldMk cId="970515215" sldId="3013"/>
        </pc:sldMkLst>
      </pc:sldChg>
      <pc:sldChg chg="del">
        <pc:chgData name="洋輔 浄土" userId="06d56449ef9b25e6" providerId="LiveId" clId="{BEE959B2-1705-4F6C-BE91-072940A2D87B}" dt="2025-06-30T04:37:10.870" v="4" actId="47"/>
        <pc:sldMkLst>
          <pc:docMk/>
          <pc:sldMk cId="179001920" sldId="3014"/>
        </pc:sldMkLst>
      </pc:sldChg>
      <pc:sldChg chg="add del">
        <pc:chgData name="洋輔 浄土" userId="06d56449ef9b25e6" providerId="LiveId" clId="{BEE959B2-1705-4F6C-BE91-072940A2D87B}" dt="2025-06-30T04:35:28.918" v="2"/>
        <pc:sldMkLst>
          <pc:docMk/>
          <pc:sldMk cId="860049468" sldId="3025"/>
        </pc:sldMkLst>
      </pc:sldChg>
      <pc:sldChg chg="add del">
        <pc:chgData name="洋輔 浄土" userId="06d56449ef9b25e6" providerId="LiveId" clId="{BEE959B2-1705-4F6C-BE91-072940A2D87B}" dt="2025-06-30T04:35:28.918" v="2"/>
        <pc:sldMkLst>
          <pc:docMk/>
          <pc:sldMk cId="1015756801" sldId="3026"/>
        </pc:sldMkLst>
      </pc:sldChg>
      <pc:sldChg chg="add">
        <pc:chgData name="洋輔 浄土" userId="06d56449ef9b25e6" providerId="LiveId" clId="{BEE959B2-1705-4F6C-BE91-072940A2D87B}" dt="2025-06-30T05:04:21.732" v="5"/>
        <pc:sldMkLst>
          <pc:docMk/>
          <pc:sldMk cId="3232268312" sldId="3027"/>
        </pc:sldMkLst>
      </pc:sldChg>
      <pc:sldMasterChg chg="del delSldLayout">
        <pc:chgData name="洋輔 浄土" userId="06d56449ef9b25e6" providerId="LiveId" clId="{BEE959B2-1705-4F6C-BE91-072940A2D87B}" dt="2025-06-30T04:37:10.870" v="4" actId="47"/>
        <pc:sldMasterMkLst>
          <pc:docMk/>
          <pc:sldMasterMk cId="1112486141" sldId="2147484002"/>
        </pc:sldMasterMkLst>
        <pc:sldLayoutChg chg="del">
          <pc:chgData name="洋輔 浄土" userId="06d56449ef9b25e6" providerId="LiveId" clId="{BEE959B2-1705-4F6C-BE91-072940A2D87B}" dt="2025-06-30T04:37:10.870" v="4" actId="47"/>
          <pc:sldLayoutMkLst>
            <pc:docMk/>
            <pc:sldMasterMk cId="1112486141" sldId="2147484002"/>
            <pc:sldLayoutMk cId="3526611492" sldId="2147484003"/>
          </pc:sldLayoutMkLst>
        </pc:sldLayoutChg>
        <pc:sldLayoutChg chg="del">
          <pc:chgData name="洋輔 浄土" userId="06d56449ef9b25e6" providerId="LiveId" clId="{BEE959B2-1705-4F6C-BE91-072940A2D87B}" dt="2025-06-30T04:37:10.870" v="4" actId="47"/>
          <pc:sldLayoutMkLst>
            <pc:docMk/>
            <pc:sldMasterMk cId="1112486141" sldId="2147484002"/>
            <pc:sldLayoutMk cId="1147111025" sldId="2147484004"/>
          </pc:sldLayoutMkLst>
        </pc:sldLayoutChg>
        <pc:sldLayoutChg chg="del">
          <pc:chgData name="洋輔 浄土" userId="06d56449ef9b25e6" providerId="LiveId" clId="{BEE959B2-1705-4F6C-BE91-072940A2D87B}" dt="2025-06-30T04:37:10.870" v="4" actId="47"/>
          <pc:sldLayoutMkLst>
            <pc:docMk/>
            <pc:sldMasterMk cId="1112486141" sldId="2147484002"/>
            <pc:sldLayoutMk cId="949402063" sldId="2147484005"/>
          </pc:sldLayoutMkLst>
        </pc:sldLayoutChg>
        <pc:sldLayoutChg chg="del">
          <pc:chgData name="洋輔 浄土" userId="06d56449ef9b25e6" providerId="LiveId" clId="{BEE959B2-1705-4F6C-BE91-072940A2D87B}" dt="2025-06-30T04:37:10.870" v="4" actId="47"/>
          <pc:sldLayoutMkLst>
            <pc:docMk/>
            <pc:sldMasterMk cId="1112486141" sldId="2147484002"/>
            <pc:sldLayoutMk cId="2381517400" sldId="2147484006"/>
          </pc:sldLayoutMkLst>
        </pc:sldLayoutChg>
        <pc:sldLayoutChg chg="del">
          <pc:chgData name="洋輔 浄土" userId="06d56449ef9b25e6" providerId="LiveId" clId="{BEE959B2-1705-4F6C-BE91-072940A2D87B}" dt="2025-06-30T04:37:10.870" v="4" actId="47"/>
          <pc:sldLayoutMkLst>
            <pc:docMk/>
            <pc:sldMasterMk cId="1112486141" sldId="2147484002"/>
            <pc:sldLayoutMk cId="2504784737" sldId="2147484007"/>
          </pc:sldLayoutMkLst>
        </pc:sldLayoutChg>
        <pc:sldLayoutChg chg="del">
          <pc:chgData name="洋輔 浄土" userId="06d56449ef9b25e6" providerId="LiveId" clId="{BEE959B2-1705-4F6C-BE91-072940A2D87B}" dt="2025-06-30T04:37:10.870" v="4" actId="47"/>
          <pc:sldLayoutMkLst>
            <pc:docMk/>
            <pc:sldMasterMk cId="1112486141" sldId="2147484002"/>
            <pc:sldLayoutMk cId="1370806267" sldId="2147484008"/>
          </pc:sldLayoutMkLst>
        </pc:sldLayoutChg>
        <pc:sldLayoutChg chg="del">
          <pc:chgData name="洋輔 浄土" userId="06d56449ef9b25e6" providerId="LiveId" clId="{BEE959B2-1705-4F6C-BE91-072940A2D87B}" dt="2025-06-30T04:37:10.870" v="4" actId="47"/>
          <pc:sldLayoutMkLst>
            <pc:docMk/>
            <pc:sldMasterMk cId="1112486141" sldId="2147484002"/>
            <pc:sldLayoutMk cId="239368492" sldId="2147484009"/>
          </pc:sldLayoutMkLst>
        </pc:sldLayoutChg>
        <pc:sldLayoutChg chg="del">
          <pc:chgData name="洋輔 浄土" userId="06d56449ef9b25e6" providerId="LiveId" clId="{BEE959B2-1705-4F6C-BE91-072940A2D87B}" dt="2025-06-30T04:37:10.870" v="4" actId="47"/>
          <pc:sldLayoutMkLst>
            <pc:docMk/>
            <pc:sldMasterMk cId="1112486141" sldId="2147484002"/>
            <pc:sldLayoutMk cId="2812032992" sldId="2147484010"/>
          </pc:sldLayoutMkLst>
        </pc:sldLayoutChg>
        <pc:sldLayoutChg chg="del">
          <pc:chgData name="洋輔 浄土" userId="06d56449ef9b25e6" providerId="LiveId" clId="{BEE959B2-1705-4F6C-BE91-072940A2D87B}" dt="2025-06-30T04:37:10.870" v="4" actId="47"/>
          <pc:sldLayoutMkLst>
            <pc:docMk/>
            <pc:sldMasterMk cId="1112486141" sldId="2147484002"/>
            <pc:sldLayoutMk cId="619949471" sldId="2147484011"/>
          </pc:sldLayoutMkLst>
        </pc:sldLayoutChg>
        <pc:sldLayoutChg chg="del">
          <pc:chgData name="洋輔 浄土" userId="06d56449ef9b25e6" providerId="LiveId" clId="{BEE959B2-1705-4F6C-BE91-072940A2D87B}" dt="2025-06-30T04:37:10.870" v="4" actId="47"/>
          <pc:sldLayoutMkLst>
            <pc:docMk/>
            <pc:sldMasterMk cId="1112486141" sldId="2147484002"/>
            <pc:sldLayoutMk cId="87623567" sldId="2147484012"/>
          </pc:sldLayoutMkLst>
        </pc:sldLayoutChg>
        <pc:sldLayoutChg chg="del">
          <pc:chgData name="洋輔 浄土" userId="06d56449ef9b25e6" providerId="LiveId" clId="{BEE959B2-1705-4F6C-BE91-072940A2D87B}" dt="2025-06-30T04:37:10.870" v="4" actId="47"/>
          <pc:sldLayoutMkLst>
            <pc:docMk/>
            <pc:sldMasterMk cId="1112486141" sldId="2147484002"/>
            <pc:sldLayoutMk cId="82184112" sldId="2147484013"/>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tint val="40000"/>
        <a:alpha val="90000"/>
      </a:schemeClr>
    </dgm:fillClrLst>
    <dgm:linClrLst meth="repeat">
      <a:schemeClr val="accent1">
        <a:tint val="40000"/>
        <a:alpha val="90000"/>
      </a:schemeClr>
    </dgm:linClrLst>
    <dgm:effectClrLst/>
    <dgm:txLinClrLst/>
    <dgm:txFillClrLst meth="repeat">
      <a:schemeClr val="dk1"/>
    </dgm:txFillClrLst>
    <dgm:txEffectClrLst/>
  </dgm:styleLbl>
  <dgm:styleLbl name="alignAccFollowNode1">
    <dgm:fillClrLst meth="repeat">
      <a:schemeClr val="accent1">
        <a:tint val="40000"/>
        <a:alpha val="90000"/>
      </a:schemeClr>
    </dgm:fillClrLst>
    <dgm:linClrLst meth="repeat">
      <a:schemeClr val="accent1">
        <a:tint val="40000"/>
        <a:alpha val="90000"/>
      </a:schemeClr>
    </dgm:linClrLst>
    <dgm:effectClrLst/>
    <dgm:txLinClrLst/>
    <dgm:txFillClrLst meth="repeat">
      <a:schemeClr val="dk1"/>
    </dgm:txFillClrLst>
    <dgm:txEffectClrLst/>
  </dgm:styleLbl>
  <dgm:styleLbl name="bgAccFollowNode1">
    <dgm:fillClrLst meth="repeat">
      <a:schemeClr val="accent1">
        <a:tint val="40000"/>
        <a:alpha val="90000"/>
      </a:schemeClr>
    </dgm:fillClrLst>
    <dgm:linClrLst meth="repeat">
      <a:schemeClr val="accent1">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tint val="40000"/>
        <a:alpha val="90000"/>
      </a:schemeClr>
    </dgm:fillClrLst>
    <dgm:linClrLst meth="repeat">
      <a:schemeClr val="accent1">
        <a:tint val="40000"/>
        <a:alpha val="90000"/>
      </a:schemeClr>
    </dgm:linClrLst>
    <dgm:effectClrLst/>
    <dgm:txLinClrLst/>
    <dgm:txFillClrLst meth="repeat">
      <a:schemeClr val="dk1"/>
    </dgm:txFillClrLst>
    <dgm:txEffectClrLst/>
  </dgm:styleLbl>
  <dgm:styleLbl name="alignAccFollowNode1">
    <dgm:fillClrLst meth="repeat">
      <a:schemeClr val="accent1">
        <a:tint val="40000"/>
        <a:alpha val="90000"/>
      </a:schemeClr>
    </dgm:fillClrLst>
    <dgm:linClrLst meth="repeat">
      <a:schemeClr val="accent1">
        <a:tint val="40000"/>
        <a:alpha val="90000"/>
      </a:schemeClr>
    </dgm:linClrLst>
    <dgm:effectClrLst/>
    <dgm:txLinClrLst/>
    <dgm:txFillClrLst meth="repeat">
      <a:schemeClr val="dk1"/>
    </dgm:txFillClrLst>
    <dgm:txEffectClrLst/>
  </dgm:styleLbl>
  <dgm:styleLbl name="bgAccFollowNode1">
    <dgm:fillClrLst meth="repeat">
      <a:schemeClr val="accent1">
        <a:tint val="40000"/>
        <a:alpha val="90000"/>
      </a:schemeClr>
    </dgm:fillClrLst>
    <dgm:linClrLst meth="repeat">
      <a:schemeClr val="accent1">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tint val="40000"/>
        <a:alpha val="90000"/>
      </a:schemeClr>
    </dgm:fillClrLst>
    <dgm:linClrLst meth="repeat">
      <a:schemeClr val="accent1">
        <a:tint val="40000"/>
        <a:alpha val="90000"/>
      </a:schemeClr>
    </dgm:linClrLst>
    <dgm:effectClrLst/>
    <dgm:txLinClrLst/>
    <dgm:txFillClrLst meth="repeat">
      <a:schemeClr val="dk1"/>
    </dgm:txFillClrLst>
    <dgm:txEffectClrLst/>
  </dgm:styleLbl>
  <dgm:styleLbl name="alignAccFollowNode1">
    <dgm:fillClrLst meth="repeat">
      <a:schemeClr val="accent1">
        <a:tint val="40000"/>
        <a:alpha val="90000"/>
      </a:schemeClr>
    </dgm:fillClrLst>
    <dgm:linClrLst meth="repeat">
      <a:schemeClr val="accent1">
        <a:tint val="40000"/>
        <a:alpha val="90000"/>
      </a:schemeClr>
    </dgm:linClrLst>
    <dgm:effectClrLst/>
    <dgm:txLinClrLst/>
    <dgm:txFillClrLst meth="repeat">
      <a:schemeClr val="dk1"/>
    </dgm:txFillClrLst>
    <dgm:txEffectClrLst/>
  </dgm:styleLbl>
  <dgm:styleLbl name="bgAccFollowNode1">
    <dgm:fillClrLst meth="repeat">
      <a:schemeClr val="accent1">
        <a:tint val="40000"/>
        <a:alpha val="90000"/>
      </a:schemeClr>
    </dgm:fillClrLst>
    <dgm:linClrLst meth="repeat">
      <a:schemeClr val="accent1">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tint val="40000"/>
        <a:alpha val="90000"/>
      </a:schemeClr>
    </dgm:fillClrLst>
    <dgm:linClrLst meth="repeat">
      <a:schemeClr val="accent1">
        <a:tint val="40000"/>
        <a:alpha val="90000"/>
      </a:schemeClr>
    </dgm:linClrLst>
    <dgm:effectClrLst/>
    <dgm:txLinClrLst/>
    <dgm:txFillClrLst meth="repeat">
      <a:schemeClr val="dk1"/>
    </dgm:txFillClrLst>
    <dgm:txEffectClrLst/>
  </dgm:styleLbl>
  <dgm:styleLbl name="alignAccFollowNode1">
    <dgm:fillClrLst meth="repeat">
      <a:schemeClr val="accent1">
        <a:tint val="40000"/>
        <a:alpha val="90000"/>
      </a:schemeClr>
    </dgm:fillClrLst>
    <dgm:linClrLst meth="repeat">
      <a:schemeClr val="accent1">
        <a:tint val="40000"/>
        <a:alpha val="90000"/>
      </a:schemeClr>
    </dgm:linClrLst>
    <dgm:effectClrLst/>
    <dgm:txLinClrLst/>
    <dgm:txFillClrLst meth="repeat">
      <a:schemeClr val="dk1"/>
    </dgm:txFillClrLst>
    <dgm:txEffectClrLst/>
  </dgm:styleLbl>
  <dgm:styleLbl name="bgAccFollowNode1">
    <dgm:fillClrLst meth="repeat">
      <a:schemeClr val="accent1">
        <a:tint val="40000"/>
        <a:alpha val="90000"/>
      </a:schemeClr>
    </dgm:fillClrLst>
    <dgm:linClrLst meth="repeat">
      <a:schemeClr val="accent1">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tint val="40000"/>
        <a:alpha val="90000"/>
      </a:schemeClr>
    </dgm:fillClrLst>
    <dgm:linClrLst meth="repeat">
      <a:schemeClr val="accent1">
        <a:tint val="40000"/>
        <a:alpha val="90000"/>
      </a:schemeClr>
    </dgm:linClrLst>
    <dgm:effectClrLst/>
    <dgm:txLinClrLst/>
    <dgm:txFillClrLst meth="repeat">
      <a:schemeClr val="dk1"/>
    </dgm:txFillClrLst>
    <dgm:txEffectClrLst/>
  </dgm:styleLbl>
  <dgm:styleLbl name="alignAccFollowNode1">
    <dgm:fillClrLst meth="repeat">
      <a:schemeClr val="accent1">
        <a:tint val="40000"/>
        <a:alpha val="90000"/>
      </a:schemeClr>
    </dgm:fillClrLst>
    <dgm:linClrLst meth="repeat">
      <a:schemeClr val="accent1">
        <a:tint val="40000"/>
        <a:alpha val="90000"/>
      </a:schemeClr>
    </dgm:linClrLst>
    <dgm:effectClrLst/>
    <dgm:txLinClrLst/>
    <dgm:txFillClrLst meth="repeat">
      <a:schemeClr val="dk1"/>
    </dgm:txFillClrLst>
    <dgm:txEffectClrLst/>
  </dgm:styleLbl>
  <dgm:styleLbl name="bgAccFollowNode1">
    <dgm:fillClrLst meth="repeat">
      <a:schemeClr val="accent1">
        <a:tint val="40000"/>
        <a:alpha val="90000"/>
      </a:schemeClr>
    </dgm:fillClrLst>
    <dgm:linClrLst meth="repeat">
      <a:schemeClr val="accent1">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tint val="40000"/>
        <a:alpha val="90000"/>
      </a:schemeClr>
    </dgm:fillClrLst>
    <dgm:linClrLst meth="repeat">
      <a:schemeClr val="accent1">
        <a:tint val="40000"/>
        <a:alpha val="90000"/>
      </a:schemeClr>
    </dgm:linClrLst>
    <dgm:effectClrLst/>
    <dgm:txLinClrLst/>
    <dgm:txFillClrLst meth="repeat">
      <a:schemeClr val="dk1"/>
    </dgm:txFillClrLst>
    <dgm:txEffectClrLst/>
  </dgm:styleLbl>
  <dgm:styleLbl name="alignAccFollowNode1">
    <dgm:fillClrLst meth="repeat">
      <a:schemeClr val="accent1">
        <a:tint val="40000"/>
        <a:alpha val="90000"/>
      </a:schemeClr>
    </dgm:fillClrLst>
    <dgm:linClrLst meth="repeat">
      <a:schemeClr val="accent1">
        <a:tint val="40000"/>
        <a:alpha val="90000"/>
      </a:schemeClr>
    </dgm:linClrLst>
    <dgm:effectClrLst/>
    <dgm:txLinClrLst/>
    <dgm:txFillClrLst meth="repeat">
      <a:schemeClr val="dk1"/>
    </dgm:txFillClrLst>
    <dgm:txEffectClrLst/>
  </dgm:styleLbl>
  <dgm:styleLbl name="bgAccFollowNode1">
    <dgm:fillClrLst meth="repeat">
      <a:schemeClr val="accent1">
        <a:tint val="40000"/>
        <a:alpha val="90000"/>
      </a:schemeClr>
    </dgm:fillClrLst>
    <dgm:linClrLst meth="repeat">
      <a:schemeClr val="accent1">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tint val="40000"/>
        <a:alpha val="90000"/>
      </a:schemeClr>
    </dgm:fillClrLst>
    <dgm:linClrLst meth="repeat">
      <a:schemeClr val="accent1">
        <a:tint val="40000"/>
        <a:alpha val="90000"/>
      </a:schemeClr>
    </dgm:linClrLst>
    <dgm:effectClrLst/>
    <dgm:txLinClrLst/>
    <dgm:txFillClrLst meth="repeat">
      <a:schemeClr val="dk1"/>
    </dgm:txFillClrLst>
    <dgm:txEffectClrLst/>
  </dgm:styleLbl>
  <dgm:styleLbl name="alignAccFollowNode1">
    <dgm:fillClrLst meth="repeat">
      <a:schemeClr val="accent1">
        <a:tint val="40000"/>
        <a:alpha val="90000"/>
      </a:schemeClr>
    </dgm:fillClrLst>
    <dgm:linClrLst meth="repeat">
      <a:schemeClr val="accent1">
        <a:tint val="40000"/>
        <a:alpha val="90000"/>
      </a:schemeClr>
    </dgm:linClrLst>
    <dgm:effectClrLst/>
    <dgm:txLinClrLst/>
    <dgm:txFillClrLst meth="repeat">
      <a:schemeClr val="dk1"/>
    </dgm:txFillClrLst>
    <dgm:txEffectClrLst/>
  </dgm:styleLbl>
  <dgm:styleLbl name="bgAccFollowNode1">
    <dgm:fillClrLst meth="repeat">
      <a:schemeClr val="accent1">
        <a:tint val="40000"/>
        <a:alpha val="90000"/>
      </a:schemeClr>
    </dgm:fillClrLst>
    <dgm:linClrLst meth="repeat">
      <a:schemeClr val="accent1">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F11ECD-B54C-4EEE-B181-46D41F4C1466}" type="doc">
      <dgm:prSet loTypeId="urn:microsoft.com/office/officeart/2005/8/layout/hChevron3" loCatId="process" qsTypeId="urn:microsoft.com/office/officeart/2005/8/quickstyle/3d1" qsCatId="3D" csTypeId="urn:microsoft.com/office/officeart/2005/8/colors/accent1_2#1" csCatId="accent1" phldr="1"/>
      <dgm:spPr/>
    </dgm:pt>
    <dgm:pt modelId="{EDBAC092-2967-4C6D-A163-188042C1B68C}">
      <dgm:prSet phldrT="[テキスト]" custT="1"/>
      <dgm:spPr>
        <a:solidFill>
          <a:srgbClr val="FFC000"/>
        </a:solidFill>
      </dgm:spPr>
      <dgm:t>
        <a:bodyPr/>
        <a:lstStyle/>
        <a:p>
          <a:r>
            <a:rPr kumimoji="1" lang="ja-JP" altLang="en-US" sz="1600" b="1" dirty="0">
              <a:solidFill>
                <a:schemeClr val="bg1"/>
              </a:solidFill>
            </a:rPr>
            <a:t>研修の構造と概要</a:t>
          </a:r>
        </a:p>
      </dgm:t>
    </dgm:pt>
    <dgm:pt modelId="{782097F3-742D-4BD4-9A9E-4F3623CB4066}" type="parTrans" cxnId="{2679C22E-8894-4A67-8BA5-E0E8F2BF3A8C}">
      <dgm:prSet/>
      <dgm:spPr/>
      <dgm:t>
        <a:bodyPr/>
        <a:lstStyle/>
        <a:p>
          <a:endParaRPr kumimoji="1" lang="ja-JP" altLang="en-US" sz="1100" b="1">
            <a:solidFill>
              <a:schemeClr val="bg1"/>
            </a:solidFill>
          </a:endParaRPr>
        </a:p>
      </dgm:t>
    </dgm:pt>
    <dgm:pt modelId="{49D500EA-A5CD-4142-898D-6B14E46DCA87}" type="sibTrans" cxnId="{2679C22E-8894-4A67-8BA5-E0E8F2BF3A8C}">
      <dgm:prSet/>
      <dgm:spPr/>
      <dgm:t>
        <a:bodyPr/>
        <a:lstStyle/>
        <a:p>
          <a:endParaRPr kumimoji="1" lang="ja-JP" altLang="en-US" sz="1100" b="1">
            <a:solidFill>
              <a:schemeClr val="bg1"/>
            </a:solidFill>
          </a:endParaRPr>
        </a:p>
      </dgm:t>
    </dgm:pt>
    <dgm:pt modelId="{14BA392E-03C2-40D3-A9B8-D20C23176106}">
      <dgm:prSet phldrT="[テキスト]" custT="1"/>
      <dgm:spPr/>
      <dgm:t>
        <a:bodyPr/>
        <a:lstStyle/>
        <a:p>
          <a:r>
            <a:rPr kumimoji="1" lang="ja-JP" altLang="en-US" sz="1600" b="1" dirty="0">
              <a:solidFill>
                <a:schemeClr val="bg1"/>
              </a:solidFill>
            </a:rPr>
            <a:t>共通講義の振り返り</a:t>
          </a:r>
        </a:p>
      </dgm:t>
    </dgm:pt>
    <dgm:pt modelId="{E0C84DFC-9E60-44FA-8ADD-07869B77AF85}" type="parTrans" cxnId="{66816E9F-A8C9-4862-8B94-AA864E332A84}">
      <dgm:prSet/>
      <dgm:spPr/>
      <dgm:t>
        <a:bodyPr/>
        <a:lstStyle/>
        <a:p>
          <a:endParaRPr kumimoji="1" lang="ja-JP" altLang="en-US" sz="1100" b="1">
            <a:solidFill>
              <a:schemeClr val="bg1"/>
            </a:solidFill>
          </a:endParaRPr>
        </a:p>
      </dgm:t>
    </dgm:pt>
    <dgm:pt modelId="{0AEA47DA-9EAE-4A20-A430-15AF924DDF38}" type="sibTrans" cxnId="{66816E9F-A8C9-4862-8B94-AA864E332A84}">
      <dgm:prSet/>
      <dgm:spPr/>
      <dgm:t>
        <a:bodyPr/>
        <a:lstStyle/>
        <a:p>
          <a:endParaRPr kumimoji="1" lang="ja-JP" altLang="en-US" sz="1100" b="1">
            <a:solidFill>
              <a:schemeClr val="bg1"/>
            </a:solidFill>
          </a:endParaRPr>
        </a:p>
      </dgm:t>
    </dgm:pt>
    <dgm:pt modelId="{A525E50E-764C-4D20-BB3F-4B6FBEFCC302}">
      <dgm:prSet phldrT="[テキスト]" custT="1"/>
      <dgm:spPr/>
      <dgm:t>
        <a:bodyPr/>
        <a:lstStyle/>
        <a:p>
          <a:r>
            <a:rPr kumimoji="1" lang="ja-JP" altLang="en-US" sz="1600" b="1" dirty="0">
              <a:solidFill>
                <a:schemeClr val="bg1"/>
              </a:solidFill>
            </a:rPr>
            <a:t>演習</a:t>
          </a:r>
          <a:r>
            <a:rPr kumimoji="1" lang="en-US" altLang="ja-JP" sz="1600" b="1" dirty="0">
              <a:solidFill>
                <a:schemeClr val="bg1"/>
              </a:solidFill>
            </a:rPr>
            <a:t>3</a:t>
          </a:r>
          <a:r>
            <a:rPr kumimoji="1" lang="ja-JP" altLang="en-US" sz="1600" b="1" dirty="0">
              <a:solidFill>
                <a:schemeClr val="bg1"/>
              </a:solidFill>
            </a:rPr>
            <a:t>日間の流れ</a:t>
          </a:r>
        </a:p>
      </dgm:t>
    </dgm:pt>
    <dgm:pt modelId="{3F77F68A-E0CB-4654-BAF2-0C397C59EFDA}" type="parTrans" cxnId="{59BA71A2-E067-4AED-A94F-66CB84D432FB}">
      <dgm:prSet/>
      <dgm:spPr/>
      <dgm:t>
        <a:bodyPr/>
        <a:lstStyle/>
        <a:p>
          <a:endParaRPr kumimoji="1" lang="ja-JP" altLang="en-US" sz="1100" b="1">
            <a:solidFill>
              <a:schemeClr val="bg1"/>
            </a:solidFill>
          </a:endParaRPr>
        </a:p>
      </dgm:t>
    </dgm:pt>
    <dgm:pt modelId="{AA56D7CA-0242-46AA-8B32-FC3DB405FCE9}" type="sibTrans" cxnId="{59BA71A2-E067-4AED-A94F-66CB84D432FB}">
      <dgm:prSet/>
      <dgm:spPr/>
      <dgm:t>
        <a:bodyPr/>
        <a:lstStyle/>
        <a:p>
          <a:endParaRPr kumimoji="1" lang="ja-JP" altLang="en-US" sz="1100" b="1">
            <a:solidFill>
              <a:schemeClr val="bg1"/>
            </a:solidFill>
          </a:endParaRPr>
        </a:p>
      </dgm:t>
    </dgm:pt>
    <dgm:pt modelId="{3C8FBEBE-49A3-4CE7-B10E-2F40FA967DC6}">
      <dgm:prSet custT="1"/>
      <dgm:spPr/>
      <dgm:t>
        <a:bodyPr/>
        <a:lstStyle/>
        <a:p>
          <a:r>
            <a:rPr kumimoji="1" lang="ja-JP" altLang="en-US" sz="1600" b="1" dirty="0">
              <a:solidFill>
                <a:schemeClr val="bg1"/>
              </a:solidFill>
            </a:rPr>
            <a:t>演習の目的</a:t>
          </a:r>
        </a:p>
      </dgm:t>
    </dgm:pt>
    <dgm:pt modelId="{5A265BF1-D7E5-4915-9D28-6FF6CDFDB19F}" type="parTrans" cxnId="{EF2D8DB2-C266-43BE-A452-597CBA120C3A}">
      <dgm:prSet/>
      <dgm:spPr/>
      <dgm:t>
        <a:bodyPr/>
        <a:lstStyle/>
        <a:p>
          <a:endParaRPr kumimoji="1" lang="ja-JP" altLang="en-US" sz="1100" b="1">
            <a:solidFill>
              <a:schemeClr val="bg1"/>
            </a:solidFill>
          </a:endParaRPr>
        </a:p>
      </dgm:t>
    </dgm:pt>
    <dgm:pt modelId="{CE25F71D-AF2B-47AF-9757-3CF3618882DF}" type="sibTrans" cxnId="{EF2D8DB2-C266-43BE-A452-597CBA120C3A}">
      <dgm:prSet/>
      <dgm:spPr/>
      <dgm:t>
        <a:bodyPr/>
        <a:lstStyle/>
        <a:p>
          <a:endParaRPr kumimoji="1" lang="ja-JP" altLang="en-US" sz="1100" b="1">
            <a:solidFill>
              <a:schemeClr val="bg1"/>
            </a:solidFill>
          </a:endParaRPr>
        </a:p>
      </dgm:t>
    </dgm:pt>
    <dgm:pt modelId="{232D8481-BF95-4F48-8D3B-28045D7CCE56}">
      <dgm:prSet custT="1"/>
      <dgm:spPr/>
      <dgm:t>
        <a:bodyPr/>
        <a:lstStyle/>
        <a:p>
          <a:r>
            <a:rPr kumimoji="1" lang="ja-JP" altLang="en-US" sz="1600" b="1" dirty="0">
              <a:solidFill>
                <a:schemeClr val="bg1"/>
              </a:solidFill>
            </a:rPr>
            <a:t>演習の進め方</a:t>
          </a:r>
        </a:p>
      </dgm:t>
    </dgm:pt>
    <dgm:pt modelId="{CA5E8076-E6EE-4A7B-A714-7BC040C77667}" type="parTrans" cxnId="{2FE3F81C-1DAE-4707-AC4C-3FAA3EEBD8BD}">
      <dgm:prSet/>
      <dgm:spPr/>
      <dgm:t>
        <a:bodyPr/>
        <a:lstStyle/>
        <a:p>
          <a:endParaRPr kumimoji="1" lang="ja-JP" altLang="en-US" sz="1100" b="1">
            <a:solidFill>
              <a:schemeClr val="bg1"/>
            </a:solidFill>
          </a:endParaRPr>
        </a:p>
      </dgm:t>
    </dgm:pt>
    <dgm:pt modelId="{D266DCE0-943A-40EB-8B4D-E97645427200}" type="sibTrans" cxnId="{2FE3F81C-1DAE-4707-AC4C-3FAA3EEBD8BD}">
      <dgm:prSet/>
      <dgm:spPr/>
      <dgm:t>
        <a:bodyPr/>
        <a:lstStyle/>
        <a:p>
          <a:endParaRPr kumimoji="1" lang="ja-JP" altLang="en-US" sz="1100" b="1">
            <a:solidFill>
              <a:schemeClr val="bg1"/>
            </a:solidFill>
          </a:endParaRPr>
        </a:p>
      </dgm:t>
    </dgm:pt>
    <dgm:pt modelId="{161FDEF1-CB8D-47C3-8BF5-19571F264757}">
      <dgm:prSet custT="1"/>
      <dgm:spPr/>
      <dgm:t>
        <a:bodyPr/>
        <a:lstStyle/>
        <a:p>
          <a:r>
            <a:rPr kumimoji="1" lang="ja-JP" altLang="en-US" sz="1600" b="1" dirty="0">
              <a:solidFill>
                <a:schemeClr val="bg1"/>
              </a:solidFill>
            </a:rPr>
            <a:t>振返り評価シート</a:t>
          </a:r>
        </a:p>
      </dgm:t>
    </dgm:pt>
    <dgm:pt modelId="{86EFDE6F-16B2-4F0A-BC05-A69B1D61015B}" type="parTrans" cxnId="{9DEF4D82-D3B2-4042-B1CC-8C6FD89004EB}">
      <dgm:prSet/>
      <dgm:spPr/>
      <dgm:t>
        <a:bodyPr/>
        <a:lstStyle/>
        <a:p>
          <a:endParaRPr kumimoji="1" lang="ja-JP" altLang="en-US" sz="1100" b="1">
            <a:solidFill>
              <a:schemeClr val="bg1"/>
            </a:solidFill>
          </a:endParaRPr>
        </a:p>
      </dgm:t>
    </dgm:pt>
    <dgm:pt modelId="{B84ECFC9-AEC6-44B3-8A8B-1A010AB86C53}" type="sibTrans" cxnId="{9DEF4D82-D3B2-4042-B1CC-8C6FD89004EB}">
      <dgm:prSet/>
      <dgm:spPr/>
      <dgm:t>
        <a:bodyPr/>
        <a:lstStyle/>
        <a:p>
          <a:endParaRPr kumimoji="1" lang="ja-JP" altLang="en-US" sz="1100" b="1">
            <a:solidFill>
              <a:schemeClr val="bg1"/>
            </a:solidFill>
          </a:endParaRPr>
        </a:p>
      </dgm:t>
    </dgm:pt>
    <dgm:pt modelId="{E4B3CF95-FF48-4345-AC23-880F5A626B03}">
      <dgm:prSet custT="1"/>
      <dgm:spPr/>
      <dgm:t>
        <a:bodyPr/>
        <a:lstStyle/>
        <a:p>
          <a:r>
            <a:rPr kumimoji="1" lang="en-US" altLang="ja-JP" sz="1600" b="1" dirty="0">
              <a:solidFill>
                <a:schemeClr val="bg1"/>
              </a:solidFill>
            </a:rPr>
            <a:t>1</a:t>
          </a:r>
          <a:r>
            <a:rPr kumimoji="1" lang="ja-JP" altLang="en-US" sz="1600" b="1" dirty="0">
              <a:solidFill>
                <a:schemeClr val="bg1"/>
              </a:solidFill>
            </a:rPr>
            <a:t>日目の流れについて</a:t>
          </a:r>
        </a:p>
      </dgm:t>
    </dgm:pt>
    <dgm:pt modelId="{73FDF175-C628-4998-B6BC-BFA6D65D9AF4}" type="parTrans" cxnId="{09FCFF57-648B-40BE-A94C-8398D7C4CBEB}">
      <dgm:prSet/>
      <dgm:spPr/>
      <dgm:t>
        <a:bodyPr/>
        <a:lstStyle/>
        <a:p>
          <a:endParaRPr kumimoji="1" lang="ja-JP" altLang="en-US" sz="1100" b="1">
            <a:solidFill>
              <a:schemeClr val="bg1"/>
            </a:solidFill>
          </a:endParaRPr>
        </a:p>
      </dgm:t>
    </dgm:pt>
    <dgm:pt modelId="{5894D42F-DCCD-4906-87C4-ACFACB766062}" type="sibTrans" cxnId="{09FCFF57-648B-40BE-A94C-8398D7C4CBEB}">
      <dgm:prSet/>
      <dgm:spPr/>
      <dgm:t>
        <a:bodyPr/>
        <a:lstStyle/>
        <a:p>
          <a:endParaRPr kumimoji="1" lang="ja-JP" altLang="en-US" sz="1100" b="1">
            <a:solidFill>
              <a:schemeClr val="bg1"/>
            </a:solidFill>
          </a:endParaRPr>
        </a:p>
      </dgm:t>
    </dgm:pt>
    <dgm:pt modelId="{8C885A5B-588E-461F-88B0-E40D3657086D}" type="pres">
      <dgm:prSet presAssocID="{31F11ECD-B54C-4EEE-B181-46D41F4C1466}" presName="Name0" presStyleCnt="0">
        <dgm:presLayoutVars>
          <dgm:dir/>
          <dgm:resizeHandles val="exact"/>
        </dgm:presLayoutVars>
      </dgm:prSet>
      <dgm:spPr/>
    </dgm:pt>
    <dgm:pt modelId="{BBFAD9FD-22E3-4279-861D-FB03E01FF02A}" type="pres">
      <dgm:prSet presAssocID="{EDBAC092-2967-4C6D-A163-188042C1B68C}" presName="parTxOnly" presStyleLbl="node1" presStyleIdx="0" presStyleCnt="7">
        <dgm:presLayoutVars>
          <dgm:bulletEnabled val="1"/>
        </dgm:presLayoutVars>
      </dgm:prSet>
      <dgm:spPr/>
    </dgm:pt>
    <dgm:pt modelId="{EABB44B6-E499-47DF-8BEB-F5B45EE44B3F}" type="pres">
      <dgm:prSet presAssocID="{49D500EA-A5CD-4142-898D-6B14E46DCA87}" presName="parSpace" presStyleLbl="sibTrans2D1" presStyleIdx="0" presStyleCnt="0"/>
      <dgm:spPr/>
    </dgm:pt>
    <dgm:pt modelId="{14300261-8442-4DBF-B8C3-6B1B8A564F7B}" type="pres">
      <dgm:prSet presAssocID="{14BA392E-03C2-40D3-A9B8-D20C23176106}" presName="parTxOnly" presStyleLbl="node1" presStyleIdx="1" presStyleCnt="7">
        <dgm:presLayoutVars>
          <dgm:bulletEnabled val="1"/>
        </dgm:presLayoutVars>
      </dgm:prSet>
      <dgm:spPr/>
    </dgm:pt>
    <dgm:pt modelId="{B3195A9A-CF8E-4E48-81CA-FD7CA4BD77F8}" type="pres">
      <dgm:prSet presAssocID="{0AEA47DA-9EAE-4A20-A430-15AF924DDF38}" presName="parSpace" presStyleLbl="sibTrans2D1" presStyleIdx="0" presStyleCnt="0"/>
      <dgm:spPr/>
    </dgm:pt>
    <dgm:pt modelId="{1FDDC6AF-4A59-45D4-A595-733FDD2BF85B}" type="pres">
      <dgm:prSet presAssocID="{A525E50E-764C-4D20-BB3F-4B6FBEFCC302}" presName="parTxOnly" presStyleLbl="node1" presStyleIdx="2" presStyleCnt="7">
        <dgm:presLayoutVars>
          <dgm:bulletEnabled val="1"/>
        </dgm:presLayoutVars>
      </dgm:prSet>
      <dgm:spPr/>
    </dgm:pt>
    <dgm:pt modelId="{2D1B913B-06AB-42EF-A5C5-CCD5924A3112}" type="pres">
      <dgm:prSet presAssocID="{AA56D7CA-0242-46AA-8B32-FC3DB405FCE9}" presName="parSpace" presStyleLbl="sibTrans2D1" presStyleIdx="0" presStyleCnt="0"/>
      <dgm:spPr/>
    </dgm:pt>
    <dgm:pt modelId="{795A8888-3281-4DBA-A827-81878EC373CE}" type="pres">
      <dgm:prSet presAssocID="{3C8FBEBE-49A3-4CE7-B10E-2F40FA967DC6}" presName="parTxOnly" presStyleLbl="node1" presStyleIdx="3" presStyleCnt="7">
        <dgm:presLayoutVars>
          <dgm:bulletEnabled val="1"/>
        </dgm:presLayoutVars>
      </dgm:prSet>
      <dgm:spPr/>
    </dgm:pt>
    <dgm:pt modelId="{7E718066-EFC8-4382-936C-A93128D66B08}" type="pres">
      <dgm:prSet presAssocID="{CE25F71D-AF2B-47AF-9757-3CF3618882DF}" presName="parSpace" presStyleLbl="sibTrans2D1" presStyleIdx="0" presStyleCnt="0"/>
      <dgm:spPr/>
    </dgm:pt>
    <dgm:pt modelId="{35346497-A8FD-4BC4-993F-5FBAEF538195}" type="pres">
      <dgm:prSet presAssocID="{232D8481-BF95-4F48-8D3B-28045D7CCE56}" presName="parTxOnly" presStyleLbl="node1" presStyleIdx="4" presStyleCnt="7">
        <dgm:presLayoutVars>
          <dgm:bulletEnabled val="1"/>
        </dgm:presLayoutVars>
      </dgm:prSet>
      <dgm:spPr/>
    </dgm:pt>
    <dgm:pt modelId="{1277450B-A890-483A-A187-0450F204E5A5}" type="pres">
      <dgm:prSet presAssocID="{D266DCE0-943A-40EB-8B4D-E97645427200}" presName="parSpace" presStyleLbl="sibTrans2D1" presStyleIdx="0" presStyleCnt="0"/>
      <dgm:spPr/>
    </dgm:pt>
    <dgm:pt modelId="{17893ACC-549A-4BCB-A73B-53CDAEA0221F}" type="pres">
      <dgm:prSet presAssocID="{161FDEF1-CB8D-47C3-8BF5-19571F264757}" presName="parTxOnly" presStyleLbl="node1" presStyleIdx="5" presStyleCnt="7">
        <dgm:presLayoutVars>
          <dgm:bulletEnabled val="1"/>
        </dgm:presLayoutVars>
      </dgm:prSet>
      <dgm:spPr/>
    </dgm:pt>
    <dgm:pt modelId="{DCBA55BF-117A-4A1F-9663-87359FF89247}" type="pres">
      <dgm:prSet presAssocID="{B84ECFC9-AEC6-44B3-8A8B-1A010AB86C53}" presName="parSpace" presStyleLbl="sibTrans2D1" presStyleIdx="0" presStyleCnt="0"/>
      <dgm:spPr/>
    </dgm:pt>
    <dgm:pt modelId="{9AA31DFD-09C3-4074-B620-D32968CD3C3E}" type="pres">
      <dgm:prSet presAssocID="{E4B3CF95-FF48-4345-AC23-880F5A626B03}" presName="parTxOnly" presStyleLbl="node1" presStyleIdx="6" presStyleCnt="7">
        <dgm:presLayoutVars>
          <dgm:bulletEnabled val="1"/>
        </dgm:presLayoutVars>
      </dgm:prSet>
      <dgm:spPr/>
    </dgm:pt>
  </dgm:ptLst>
  <dgm:cxnLst>
    <dgm:cxn modelId="{409ABD10-E623-45C5-BDCA-61E2E42226AB}" type="presOf" srcId="{31F11ECD-B54C-4EEE-B181-46D41F4C1466}" destId="{8C885A5B-588E-461F-88B0-E40D3657086D}" srcOrd="0" destOrd="0" presId="urn:microsoft.com/office/officeart/2005/8/layout/hChevron3"/>
    <dgm:cxn modelId="{2FE3F81C-1DAE-4707-AC4C-3FAA3EEBD8BD}" srcId="{31F11ECD-B54C-4EEE-B181-46D41F4C1466}" destId="{232D8481-BF95-4F48-8D3B-28045D7CCE56}" srcOrd="4" destOrd="0" parTransId="{CA5E8076-E6EE-4A7B-A714-7BC040C77667}" sibTransId="{D266DCE0-943A-40EB-8B4D-E97645427200}"/>
    <dgm:cxn modelId="{FA69522C-50CA-4E00-AB03-9C3839C18E03}" type="presOf" srcId="{3C8FBEBE-49A3-4CE7-B10E-2F40FA967DC6}" destId="{795A8888-3281-4DBA-A827-81878EC373CE}" srcOrd="0" destOrd="0" presId="urn:microsoft.com/office/officeart/2005/8/layout/hChevron3"/>
    <dgm:cxn modelId="{2679C22E-8894-4A67-8BA5-E0E8F2BF3A8C}" srcId="{31F11ECD-B54C-4EEE-B181-46D41F4C1466}" destId="{EDBAC092-2967-4C6D-A163-188042C1B68C}" srcOrd="0" destOrd="0" parTransId="{782097F3-742D-4BD4-9A9E-4F3623CB4066}" sibTransId="{49D500EA-A5CD-4142-898D-6B14E46DCA87}"/>
    <dgm:cxn modelId="{897CA430-78BA-4B96-B4D8-636CA329104C}" type="presOf" srcId="{14BA392E-03C2-40D3-A9B8-D20C23176106}" destId="{14300261-8442-4DBF-B8C3-6B1B8A564F7B}" srcOrd="0" destOrd="0" presId="urn:microsoft.com/office/officeart/2005/8/layout/hChevron3"/>
    <dgm:cxn modelId="{24AE6E3C-4877-46B3-81A1-A1F56016CE1D}" type="presOf" srcId="{232D8481-BF95-4F48-8D3B-28045D7CCE56}" destId="{35346497-A8FD-4BC4-993F-5FBAEF538195}" srcOrd="0" destOrd="0" presId="urn:microsoft.com/office/officeart/2005/8/layout/hChevron3"/>
    <dgm:cxn modelId="{7E423257-03E1-4F95-90E8-95D6B3EB55FA}" type="presOf" srcId="{EDBAC092-2967-4C6D-A163-188042C1B68C}" destId="{BBFAD9FD-22E3-4279-861D-FB03E01FF02A}" srcOrd="0" destOrd="0" presId="urn:microsoft.com/office/officeart/2005/8/layout/hChevron3"/>
    <dgm:cxn modelId="{09FCFF57-648B-40BE-A94C-8398D7C4CBEB}" srcId="{31F11ECD-B54C-4EEE-B181-46D41F4C1466}" destId="{E4B3CF95-FF48-4345-AC23-880F5A626B03}" srcOrd="6" destOrd="0" parTransId="{73FDF175-C628-4998-B6BC-BFA6D65D9AF4}" sibTransId="{5894D42F-DCCD-4906-87C4-ACFACB766062}"/>
    <dgm:cxn modelId="{9DEF4D82-D3B2-4042-B1CC-8C6FD89004EB}" srcId="{31F11ECD-B54C-4EEE-B181-46D41F4C1466}" destId="{161FDEF1-CB8D-47C3-8BF5-19571F264757}" srcOrd="5" destOrd="0" parTransId="{86EFDE6F-16B2-4F0A-BC05-A69B1D61015B}" sibTransId="{B84ECFC9-AEC6-44B3-8A8B-1A010AB86C53}"/>
    <dgm:cxn modelId="{7EB6B59B-5741-4E2F-877F-5EB52C6F301F}" type="presOf" srcId="{161FDEF1-CB8D-47C3-8BF5-19571F264757}" destId="{17893ACC-549A-4BCB-A73B-53CDAEA0221F}" srcOrd="0" destOrd="0" presId="urn:microsoft.com/office/officeart/2005/8/layout/hChevron3"/>
    <dgm:cxn modelId="{66816E9F-A8C9-4862-8B94-AA864E332A84}" srcId="{31F11ECD-B54C-4EEE-B181-46D41F4C1466}" destId="{14BA392E-03C2-40D3-A9B8-D20C23176106}" srcOrd="1" destOrd="0" parTransId="{E0C84DFC-9E60-44FA-8ADD-07869B77AF85}" sibTransId="{0AEA47DA-9EAE-4A20-A430-15AF924DDF38}"/>
    <dgm:cxn modelId="{59BA71A2-E067-4AED-A94F-66CB84D432FB}" srcId="{31F11ECD-B54C-4EEE-B181-46D41F4C1466}" destId="{A525E50E-764C-4D20-BB3F-4B6FBEFCC302}" srcOrd="2" destOrd="0" parTransId="{3F77F68A-E0CB-4654-BAF2-0C397C59EFDA}" sibTransId="{AA56D7CA-0242-46AA-8B32-FC3DB405FCE9}"/>
    <dgm:cxn modelId="{EF2D8DB2-C266-43BE-A452-597CBA120C3A}" srcId="{31F11ECD-B54C-4EEE-B181-46D41F4C1466}" destId="{3C8FBEBE-49A3-4CE7-B10E-2F40FA967DC6}" srcOrd="3" destOrd="0" parTransId="{5A265BF1-D7E5-4915-9D28-6FF6CDFDB19F}" sibTransId="{CE25F71D-AF2B-47AF-9757-3CF3618882DF}"/>
    <dgm:cxn modelId="{23DCB2BE-1DB3-4EFF-960A-65EEB6BDB904}" type="presOf" srcId="{E4B3CF95-FF48-4345-AC23-880F5A626B03}" destId="{9AA31DFD-09C3-4074-B620-D32968CD3C3E}" srcOrd="0" destOrd="0" presId="urn:microsoft.com/office/officeart/2005/8/layout/hChevron3"/>
    <dgm:cxn modelId="{77428BF6-FBAC-4CDB-A7C3-BC01BE630BC5}" type="presOf" srcId="{A525E50E-764C-4D20-BB3F-4B6FBEFCC302}" destId="{1FDDC6AF-4A59-45D4-A595-733FDD2BF85B}" srcOrd="0" destOrd="0" presId="urn:microsoft.com/office/officeart/2005/8/layout/hChevron3"/>
    <dgm:cxn modelId="{27A58F13-C9C5-4DEC-80D2-36DD14FD42FF}" type="presParOf" srcId="{8C885A5B-588E-461F-88B0-E40D3657086D}" destId="{BBFAD9FD-22E3-4279-861D-FB03E01FF02A}" srcOrd="0" destOrd="0" presId="urn:microsoft.com/office/officeart/2005/8/layout/hChevron3"/>
    <dgm:cxn modelId="{0D9BF391-DDAB-4F16-9FAA-5DF2B4111673}" type="presParOf" srcId="{8C885A5B-588E-461F-88B0-E40D3657086D}" destId="{EABB44B6-E499-47DF-8BEB-F5B45EE44B3F}" srcOrd="1" destOrd="0" presId="urn:microsoft.com/office/officeart/2005/8/layout/hChevron3"/>
    <dgm:cxn modelId="{A7F545DA-C43E-4023-A931-7727BEC4F85A}" type="presParOf" srcId="{8C885A5B-588E-461F-88B0-E40D3657086D}" destId="{14300261-8442-4DBF-B8C3-6B1B8A564F7B}" srcOrd="2" destOrd="0" presId="urn:microsoft.com/office/officeart/2005/8/layout/hChevron3"/>
    <dgm:cxn modelId="{AF8782BB-7BB6-4FF6-B5E7-2E9D4F0D5645}" type="presParOf" srcId="{8C885A5B-588E-461F-88B0-E40D3657086D}" destId="{B3195A9A-CF8E-4E48-81CA-FD7CA4BD77F8}" srcOrd="3" destOrd="0" presId="urn:microsoft.com/office/officeart/2005/8/layout/hChevron3"/>
    <dgm:cxn modelId="{C37403E0-4517-4998-86BE-A98BD1982896}" type="presParOf" srcId="{8C885A5B-588E-461F-88B0-E40D3657086D}" destId="{1FDDC6AF-4A59-45D4-A595-733FDD2BF85B}" srcOrd="4" destOrd="0" presId="urn:microsoft.com/office/officeart/2005/8/layout/hChevron3"/>
    <dgm:cxn modelId="{DA947CAC-4100-4CD8-88F3-6DE4CD55224E}" type="presParOf" srcId="{8C885A5B-588E-461F-88B0-E40D3657086D}" destId="{2D1B913B-06AB-42EF-A5C5-CCD5924A3112}" srcOrd="5" destOrd="0" presId="urn:microsoft.com/office/officeart/2005/8/layout/hChevron3"/>
    <dgm:cxn modelId="{39F8272B-FF2F-4854-89F9-AF7A9152498F}" type="presParOf" srcId="{8C885A5B-588E-461F-88B0-E40D3657086D}" destId="{795A8888-3281-4DBA-A827-81878EC373CE}" srcOrd="6" destOrd="0" presId="urn:microsoft.com/office/officeart/2005/8/layout/hChevron3"/>
    <dgm:cxn modelId="{F2842741-E996-4048-9C50-577B56E94064}" type="presParOf" srcId="{8C885A5B-588E-461F-88B0-E40D3657086D}" destId="{7E718066-EFC8-4382-936C-A93128D66B08}" srcOrd="7" destOrd="0" presId="urn:microsoft.com/office/officeart/2005/8/layout/hChevron3"/>
    <dgm:cxn modelId="{2B9602F1-FADE-464C-9B2F-44E0DCCC3E01}" type="presParOf" srcId="{8C885A5B-588E-461F-88B0-E40D3657086D}" destId="{35346497-A8FD-4BC4-993F-5FBAEF538195}" srcOrd="8" destOrd="0" presId="urn:microsoft.com/office/officeart/2005/8/layout/hChevron3"/>
    <dgm:cxn modelId="{5BA85F02-93EE-4FAD-8881-3CFB9E769DE2}" type="presParOf" srcId="{8C885A5B-588E-461F-88B0-E40D3657086D}" destId="{1277450B-A890-483A-A187-0450F204E5A5}" srcOrd="9" destOrd="0" presId="urn:microsoft.com/office/officeart/2005/8/layout/hChevron3"/>
    <dgm:cxn modelId="{DF1C5A52-059B-4A2B-B13B-CA1B5A5CA845}" type="presParOf" srcId="{8C885A5B-588E-461F-88B0-E40D3657086D}" destId="{17893ACC-549A-4BCB-A73B-53CDAEA0221F}" srcOrd="10" destOrd="0" presId="urn:microsoft.com/office/officeart/2005/8/layout/hChevron3"/>
    <dgm:cxn modelId="{FF0A237A-08DB-45C2-A512-A29A0E954BD8}" type="presParOf" srcId="{8C885A5B-588E-461F-88B0-E40D3657086D}" destId="{DCBA55BF-117A-4A1F-9663-87359FF89247}" srcOrd="11" destOrd="0" presId="urn:microsoft.com/office/officeart/2005/8/layout/hChevron3"/>
    <dgm:cxn modelId="{824744BA-BF46-48E5-9D4C-B561A6485A59}" type="presParOf" srcId="{8C885A5B-588E-461F-88B0-E40D3657086D}" destId="{9AA31DFD-09C3-4074-B620-D32968CD3C3E}" srcOrd="12"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F11ECD-B54C-4EEE-B181-46D41F4C1466}" type="doc">
      <dgm:prSet loTypeId="urn:microsoft.com/office/officeart/2005/8/layout/hChevron3" loCatId="process" qsTypeId="urn:microsoft.com/office/officeart/2005/8/quickstyle/3d1" qsCatId="3D" csTypeId="urn:microsoft.com/office/officeart/2005/8/colors/accent1_2#2" csCatId="accent1" phldr="1"/>
      <dgm:spPr/>
    </dgm:pt>
    <dgm:pt modelId="{EDBAC092-2967-4C6D-A163-188042C1B68C}">
      <dgm:prSet phldrT="[テキスト]" custT="1"/>
      <dgm:spPr>
        <a:solidFill>
          <a:schemeClr val="accent1"/>
        </a:solidFill>
      </dgm:spPr>
      <dgm:t>
        <a:bodyPr/>
        <a:lstStyle/>
        <a:p>
          <a:r>
            <a:rPr kumimoji="1" lang="ja-JP" altLang="en-US" sz="1600" b="1" dirty="0">
              <a:solidFill>
                <a:schemeClr val="bg1"/>
              </a:solidFill>
            </a:rPr>
            <a:t>研修の構造と概要</a:t>
          </a:r>
        </a:p>
      </dgm:t>
    </dgm:pt>
    <dgm:pt modelId="{782097F3-742D-4BD4-9A9E-4F3623CB4066}" type="parTrans" cxnId="{E8A04724-6760-4D28-884C-8EFEAA1AC4D4}">
      <dgm:prSet/>
      <dgm:spPr/>
      <dgm:t>
        <a:bodyPr/>
        <a:lstStyle/>
        <a:p>
          <a:endParaRPr kumimoji="1" lang="ja-JP" altLang="en-US" sz="1100" b="1">
            <a:solidFill>
              <a:schemeClr val="bg1"/>
            </a:solidFill>
          </a:endParaRPr>
        </a:p>
      </dgm:t>
    </dgm:pt>
    <dgm:pt modelId="{49D500EA-A5CD-4142-898D-6B14E46DCA87}" type="sibTrans" cxnId="{E8A04724-6760-4D28-884C-8EFEAA1AC4D4}">
      <dgm:prSet/>
      <dgm:spPr/>
      <dgm:t>
        <a:bodyPr/>
        <a:lstStyle/>
        <a:p>
          <a:endParaRPr kumimoji="1" lang="ja-JP" altLang="en-US" sz="1100" b="1">
            <a:solidFill>
              <a:schemeClr val="bg1"/>
            </a:solidFill>
          </a:endParaRPr>
        </a:p>
      </dgm:t>
    </dgm:pt>
    <dgm:pt modelId="{14BA392E-03C2-40D3-A9B8-D20C23176106}">
      <dgm:prSet phldrT="[テキスト]" custT="1"/>
      <dgm:spPr>
        <a:solidFill>
          <a:srgbClr val="FFC000"/>
        </a:solidFill>
      </dgm:spPr>
      <dgm:t>
        <a:bodyPr/>
        <a:lstStyle/>
        <a:p>
          <a:r>
            <a:rPr kumimoji="1" lang="ja-JP" altLang="en-US" sz="1600" b="1" dirty="0">
              <a:solidFill>
                <a:schemeClr val="bg1"/>
              </a:solidFill>
            </a:rPr>
            <a:t>共通講義の振り返り</a:t>
          </a:r>
        </a:p>
      </dgm:t>
    </dgm:pt>
    <dgm:pt modelId="{E0C84DFC-9E60-44FA-8ADD-07869B77AF85}" type="parTrans" cxnId="{5B8158B3-BA69-49BF-BF48-DE6024B0F3FC}">
      <dgm:prSet/>
      <dgm:spPr/>
      <dgm:t>
        <a:bodyPr/>
        <a:lstStyle/>
        <a:p>
          <a:endParaRPr kumimoji="1" lang="ja-JP" altLang="en-US" sz="1100" b="1">
            <a:solidFill>
              <a:schemeClr val="bg1"/>
            </a:solidFill>
          </a:endParaRPr>
        </a:p>
      </dgm:t>
    </dgm:pt>
    <dgm:pt modelId="{0AEA47DA-9EAE-4A20-A430-15AF924DDF38}" type="sibTrans" cxnId="{5B8158B3-BA69-49BF-BF48-DE6024B0F3FC}">
      <dgm:prSet/>
      <dgm:spPr/>
      <dgm:t>
        <a:bodyPr/>
        <a:lstStyle/>
        <a:p>
          <a:endParaRPr kumimoji="1" lang="ja-JP" altLang="en-US" sz="1100" b="1">
            <a:solidFill>
              <a:schemeClr val="bg1"/>
            </a:solidFill>
          </a:endParaRPr>
        </a:p>
      </dgm:t>
    </dgm:pt>
    <dgm:pt modelId="{A525E50E-764C-4D20-BB3F-4B6FBEFCC302}">
      <dgm:prSet phldrT="[テキスト]" custT="1"/>
      <dgm:spPr/>
      <dgm:t>
        <a:bodyPr/>
        <a:lstStyle/>
        <a:p>
          <a:r>
            <a:rPr kumimoji="1" lang="ja-JP" altLang="en-US" sz="1600" b="1" dirty="0">
              <a:solidFill>
                <a:schemeClr val="bg1"/>
              </a:solidFill>
            </a:rPr>
            <a:t>演習</a:t>
          </a:r>
          <a:r>
            <a:rPr kumimoji="1" lang="en-US" altLang="ja-JP" sz="1600" b="1" dirty="0">
              <a:solidFill>
                <a:schemeClr val="bg1"/>
              </a:solidFill>
            </a:rPr>
            <a:t>3</a:t>
          </a:r>
          <a:r>
            <a:rPr kumimoji="1" lang="ja-JP" altLang="en-US" sz="1600" b="1" dirty="0">
              <a:solidFill>
                <a:schemeClr val="bg1"/>
              </a:solidFill>
            </a:rPr>
            <a:t>日間の流れ</a:t>
          </a:r>
        </a:p>
      </dgm:t>
    </dgm:pt>
    <dgm:pt modelId="{3F77F68A-E0CB-4654-BAF2-0C397C59EFDA}" type="parTrans" cxnId="{D345863D-B902-492D-9230-C62A2FBD4E10}">
      <dgm:prSet/>
      <dgm:spPr/>
      <dgm:t>
        <a:bodyPr/>
        <a:lstStyle/>
        <a:p>
          <a:endParaRPr kumimoji="1" lang="ja-JP" altLang="en-US" sz="1100" b="1">
            <a:solidFill>
              <a:schemeClr val="bg1"/>
            </a:solidFill>
          </a:endParaRPr>
        </a:p>
      </dgm:t>
    </dgm:pt>
    <dgm:pt modelId="{AA56D7CA-0242-46AA-8B32-FC3DB405FCE9}" type="sibTrans" cxnId="{D345863D-B902-492D-9230-C62A2FBD4E10}">
      <dgm:prSet/>
      <dgm:spPr/>
      <dgm:t>
        <a:bodyPr/>
        <a:lstStyle/>
        <a:p>
          <a:endParaRPr kumimoji="1" lang="ja-JP" altLang="en-US" sz="1100" b="1">
            <a:solidFill>
              <a:schemeClr val="bg1"/>
            </a:solidFill>
          </a:endParaRPr>
        </a:p>
      </dgm:t>
    </dgm:pt>
    <dgm:pt modelId="{3C8FBEBE-49A3-4CE7-B10E-2F40FA967DC6}">
      <dgm:prSet custT="1"/>
      <dgm:spPr/>
      <dgm:t>
        <a:bodyPr/>
        <a:lstStyle/>
        <a:p>
          <a:r>
            <a:rPr kumimoji="1" lang="ja-JP" altLang="en-US" sz="1600" b="1" dirty="0">
              <a:solidFill>
                <a:schemeClr val="bg1"/>
              </a:solidFill>
            </a:rPr>
            <a:t>演習の目的</a:t>
          </a:r>
        </a:p>
      </dgm:t>
    </dgm:pt>
    <dgm:pt modelId="{5A265BF1-D7E5-4915-9D28-6FF6CDFDB19F}" type="parTrans" cxnId="{3D02F4C3-1636-43A8-81C8-7D86C1E55293}">
      <dgm:prSet/>
      <dgm:spPr/>
      <dgm:t>
        <a:bodyPr/>
        <a:lstStyle/>
        <a:p>
          <a:endParaRPr kumimoji="1" lang="ja-JP" altLang="en-US" sz="1100" b="1">
            <a:solidFill>
              <a:schemeClr val="bg1"/>
            </a:solidFill>
          </a:endParaRPr>
        </a:p>
      </dgm:t>
    </dgm:pt>
    <dgm:pt modelId="{CE25F71D-AF2B-47AF-9757-3CF3618882DF}" type="sibTrans" cxnId="{3D02F4C3-1636-43A8-81C8-7D86C1E55293}">
      <dgm:prSet/>
      <dgm:spPr/>
      <dgm:t>
        <a:bodyPr/>
        <a:lstStyle/>
        <a:p>
          <a:endParaRPr kumimoji="1" lang="ja-JP" altLang="en-US" sz="1100" b="1">
            <a:solidFill>
              <a:schemeClr val="bg1"/>
            </a:solidFill>
          </a:endParaRPr>
        </a:p>
      </dgm:t>
    </dgm:pt>
    <dgm:pt modelId="{232D8481-BF95-4F48-8D3B-28045D7CCE56}">
      <dgm:prSet custT="1"/>
      <dgm:spPr/>
      <dgm:t>
        <a:bodyPr/>
        <a:lstStyle/>
        <a:p>
          <a:r>
            <a:rPr kumimoji="1" lang="ja-JP" altLang="en-US" sz="1600" b="1" dirty="0">
              <a:solidFill>
                <a:schemeClr val="bg1"/>
              </a:solidFill>
            </a:rPr>
            <a:t>演習の進め方</a:t>
          </a:r>
        </a:p>
      </dgm:t>
    </dgm:pt>
    <dgm:pt modelId="{CA5E8076-E6EE-4A7B-A714-7BC040C77667}" type="parTrans" cxnId="{4781E93B-A2EB-445B-BD77-3BD1AAC1803B}">
      <dgm:prSet/>
      <dgm:spPr/>
      <dgm:t>
        <a:bodyPr/>
        <a:lstStyle/>
        <a:p>
          <a:endParaRPr kumimoji="1" lang="ja-JP" altLang="en-US" sz="1100" b="1">
            <a:solidFill>
              <a:schemeClr val="bg1"/>
            </a:solidFill>
          </a:endParaRPr>
        </a:p>
      </dgm:t>
    </dgm:pt>
    <dgm:pt modelId="{D266DCE0-943A-40EB-8B4D-E97645427200}" type="sibTrans" cxnId="{4781E93B-A2EB-445B-BD77-3BD1AAC1803B}">
      <dgm:prSet/>
      <dgm:spPr/>
      <dgm:t>
        <a:bodyPr/>
        <a:lstStyle/>
        <a:p>
          <a:endParaRPr kumimoji="1" lang="ja-JP" altLang="en-US" sz="1100" b="1">
            <a:solidFill>
              <a:schemeClr val="bg1"/>
            </a:solidFill>
          </a:endParaRPr>
        </a:p>
      </dgm:t>
    </dgm:pt>
    <dgm:pt modelId="{161FDEF1-CB8D-47C3-8BF5-19571F264757}">
      <dgm:prSet custT="1"/>
      <dgm:spPr/>
      <dgm:t>
        <a:bodyPr/>
        <a:lstStyle/>
        <a:p>
          <a:r>
            <a:rPr kumimoji="1" lang="ja-JP" altLang="en-US" sz="1600" b="1" dirty="0">
              <a:solidFill>
                <a:schemeClr val="bg1"/>
              </a:solidFill>
            </a:rPr>
            <a:t>振返り評価シート</a:t>
          </a:r>
        </a:p>
      </dgm:t>
    </dgm:pt>
    <dgm:pt modelId="{86EFDE6F-16B2-4F0A-BC05-A69B1D61015B}" type="parTrans" cxnId="{D3446C5D-328A-425A-B7E1-49C72FC3119D}">
      <dgm:prSet/>
      <dgm:spPr/>
      <dgm:t>
        <a:bodyPr/>
        <a:lstStyle/>
        <a:p>
          <a:endParaRPr kumimoji="1" lang="ja-JP" altLang="en-US" sz="1100" b="1">
            <a:solidFill>
              <a:schemeClr val="bg1"/>
            </a:solidFill>
          </a:endParaRPr>
        </a:p>
      </dgm:t>
    </dgm:pt>
    <dgm:pt modelId="{B84ECFC9-AEC6-44B3-8A8B-1A010AB86C53}" type="sibTrans" cxnId="{D3446C5D-328A-425A-B7E1-49C72FC3119D}">
      <dgm:prSet/>
      <dgm:spPr/>
      <dgm:t>
        <a:bodyPr/>
        <a:lstStyle/>
        <a:p>
          <a:endParaRPr kumimoji="1" lang="ja-JP" altLang="en-US" sz="1100" b="1">
            <a:solidFill>
              <a:schemeClr val="bg1"/>
            </a:solidFill>
          </a:endParaRPr>
        </a:p>
      </dgm:t>
    </dgm:pt>
    <dgm:pt modelId="{E4B3CF95-FF48-4345-AC23-880F5A626B03}">
      <dgm:prSet custT="1"/>
      <dgm:spPr/>
      <dgm:t>
        <a:bodyPr/>
        <a:lstStyle/>
        <a:p>
          <a:r>
            <a:rPr kumimoji="1" lang="en-US" altLang="ja-JP" sz="1600" b="1" dirty="0">
              <a:solidFill>
                <a:schemeClr val="bg1"/>
              </a:solidFill>
            </a:rPr>
            <a:t>1</a:t>
          </a:r>
          <a:r>
            <a:rPr kumimoji="1" lang="ja-JP" altLang="en-US" sz="1600" b="1" dirty="0">
              <a:solidFill>
                <a:schemeClr val="bg1"/>
              </a:solidFill>
            </a:rPr>
            <a:t>日目の流れについて</a:t>
          </a:r>
        </a:p>
      </dgm:t>
    </dgm:pt>
    <dgm:pt modelId="{73FDF175-C628-4998-B6BC-BFA6D65D9AF4}" type="parTrans" cxnId="{B6372C67-5541-4300-8EFF-0C1458EBCC89}">
      <dgm:prSet/>
      <dgm:spPr/>
      <dgm:t>
        <a:bodyPr/>
        <a:lstStyle/>
        <a:p>
          <a:endParaRPr kumimoji="1" lang="ja-JP" altLang="en-US" sz="1100" b="1">
            <a:solidFill>
              <a:schemeClr val="bg1"/>
            </a:solidFill>
          </a:endParaRPr>
        </a:p>
      </dgm:t>
    </dgm:pt>
    <dgm:pt modelId="{5894D42F-DCCD-4906-87C4-ACFACB766062}" type="sibTrans" cxnId="{B6372C67-5541-4300-8EFF-0C1458EBCC89}">
      <dgm:prSet/>
      <dgm:spPr/>
      <dgm:t>
        <a:bodyPr/>
        <a:lstStyle/>
        <a:p>
          <a:endParaRPr kumimoji="1" lang="ja-JP" altLang="en-US" sz="1100" b="1">
            <a:solidFill>
              <a:schemeClr val="bg1"/>
            </a:solidFill>
          </a:endParaRPr>
        </a:p>
      </dgm:t>
    </dgm:pt>
    <dgm:pt modelId="{8C885A5B-588E-461F-88B0-E40D3657086D}" type="pres">
      <dgm:prSet presAssocID="{31F11ECD-B54C-4EEE-B181-46D41F4C1466}" presName="Name0" presStyleCnt="0">
        <dgm:presLayoutVars>
          <dgm:dir/>
          <dgm:resizeHandles val="exact"/>
        </dgm:presLayoutVars>
      </dgm:prSet>
      <dgm:spPr/>
    </dgm:pt>
    <dgm:pt modelId="{BBFAD9FD-22E3-4279-861D-FB03E01FF02A}" type="pres">
      <dgm:prSet presAssocID="{EDBAC092-2967-4C6D-A163-188042C1B68C}" presName="parTxOnly" presStyleLbl="node1" presStyleIdx="0" presStyleCnt="7">
        <dgm:presLayoutVars>
          <dgm:bulletEnabled val="1"/>
        </dgm:presLayoutVars>
      </dgm:prSet>
      <dgm:spPr/>
    </dgm:pt>
    <dgm:pt modelId="{EABB44B6-E499-47DF-8BEB-F5B45EE44B3F}" type="pres">
      <dgm:prSet presAssocID="{49D500EA-A5CD-4142-898D-6B14E46DCA87}" presName="parSpace" presStyleLbl="sibTrans2D1" presStyleIdx="0" presStyleCnt="0"/>
      <dgm:spPr/>
    </dgm:pt>
    <dgm:pt modelId="{14300261-8442-4DBF-B8C3-6B1B8A564F7B}" type="pres">
      <dgm:prSet presAssocID="{14BA392E-03C2-40D3-A9B8-D20C23176106}" presName="parTxOnly" presStyleLbl="node1" presStyleIdx="1" presStyleCnt="7">
        <dgm:presLayoutVars>
          <dgm:bulletEnabled val="1"/>
        </dgm:presLayoutVars>
      </dgm:prSet>
      <dgm:spPr/>
    </dgm:pt>
    <dgm:pt modelId="{B3195A9A-CF8E-4E48-81CA-FD7CA4BD77F8}" type="pres">
      <dgm:prSet presAssocID="{0AEA47DA-9EAE-4A20-A430-15AF924DDF38}" presName="parSpace" presStyleLbl="sibTrans2D1" presStyleIdx="0" presStyleCnt="0"/>
      <dgm:spPr/>
    </dgm:pt>
    <dgm:pt modelId="{1FDDC6AF-4A59-45D4-A595-733FDD2BF85B}" type="pres">
      <dgm:prSet presAssocID="{A525E50E-764C-4D20-BB3F-4B6FBEFCC302}" presName="parTxOnly" presStyleLbl="node1" presStyleIdx="2" presStyleCnt="7">
        <dgm:presLayoutVars>
          <dgm:bulletEnabled val="1"/>
        </dgm:presLayoutVars>
      </dgm:prSet>
      <dgm:spPr/>
    </dgm:pt>
    <dgm:pt modelId="{2D1B913B-06AB-42EF-A5C5-CCD5924A3112}" type="pres">
      <dgm:prSet presAssocID="{AA56D7CA-0242-46AA-8B32-FC3DB405FCE9}" presName="parSpace" presStyleLbl="sibTrans2D1" presStyleIdx="0" presStyleCnt="0"/>
      <dgm:spPr/>
    </dgm:pt>
    <dgm:pt modelId="{795A8888-3281-4DBA-A827-81878EC373CE}" type="pres">
      <dgm:prSet presAssocID="{3C8FBEBE-49A3-4CE7-B10E-2F40FA967DC6}" presName="parTxOnly" presStyleLbl="node1" presStyleIdx="3" presStyleCnt="7">
        <dgm:presLayoutVars>
          <dgm:bulletEnabled val="1"/>
        </dgm:presLayoutVars>
      </dgm:prSet>
      <dgm:spPr/>
    </dgm:pt>
    <dgm:pt modelId="{7E718066-EFC8-4382-936C-A93128D66B08}" type="pres">
      <dgm:prSet presAssocID="{CE25F71D-AF2B-47AF-9757-3CF3618882DF}" presName="parSpace" presStyleLbl="sibTrans2D1" presStyleIdx="0" presStyleCnt="0"/>
      <dgm:spPr/>
    </dgm:pt>
    <dgm:pt modelId="{35346497-A8FD-4BC4-993F-5FBAEF538195}" type="pres">
      <dgm:prSet presAssocID="{232D8481-BF95-4F48-8D3B-28045D7CCE56}" presName="parTxOnly" presStyleLbl="node1" presStyleIdx="4" presStyleCnt="7">
        <dgm:presLayoutVars>
          <dgm:bulletEnabled val="1"/>
        </dgm:presLayoutVars>
      </dgm:prSet>
      <dgm:spPr/>
    </dgm:pt>
    <dgm:pt modelId="{1277450B-A890-483A-A187-0450F204E5A5}" type="pres">
      <dgm:prSet presAssocID="{D266DCE0-943A-40EB-8B4D-E97645427200}" presName="parSpace" presStyleLbl="sibTrans2D1" presStyleIdx="0" presStyleCnt="0"/>
      <dgm:spPr/>
    </dgm:pt>
    <dgm:pt modelId="{17893ACC-549A-4BCB-A73B-53CDAEA0221F}" type="pres">
      <dgm:prSet presAssocID="{161FDEF1-CB8D-47C3-8BF5-19571F264757}" presName="parTxOnly" presStyleLbl="node1" presStyleIdx="5" presStyleCnt="7">
        <dgm:presLayoutVars>
          <dgm:bulletEnabled val="1"/>
        </dgm:presLayoutVars>
      </dgm:prSet>
      <dgm:spPr/>
    </dgm:pt>
    <dgm:pt modelId="{DCBA55BF-117A-4A1F-9663-87359FF89247}" type="pres">
      <dgm:prSet presAssocID="{B84ECFC9-AEC6-44B3-8A8B-1A010AB86C53}" presName="parSpace" presStyleLbl="sibTrans2D1" presStyleIdx="0" presStyleCnt="0"/>
      <dgm:spPr/>
    </dgm:pt>
    <dgm:pt modelId="{9AA31DFD-09C3-4074-B620-D32968CD3C3E}" type="pres">
      <dgm:prSet presAssocID="{E4B3CF95-FF48-4345-AC23-880F5A626B03}" presName="parTxOnly" presStyleLbl="node1" presStyleIdx="6" presStyleCnt="7">
        <dgm:presLayoutVars>
          <dgm:bulletEnabled val="1"/>
        </dgm:presLayoutVars>
      </dgm:prSet>
      <dgm:spPr/>
    </dgm:pt>
  </dgm:ptLst>
  <dgm:cxnLst>
    <dgm:cxn modelId="{E8A04724-6760-4D28-884C-8EFEAA1AC4D4}" srcId="{31F11ECD-B54C-4EEE-B181-46D41F4C1466}" destId="{EDBAC092-2967-4C6D-A163-188042C1B68C}" srcOrd="0" destOrd="0" parTransId="{782097F3-742D-4BD4-9A9E-4F3623CB4066}" sibTransId="{49D500EA-A5CD-4142-898D-6B14E46DCA87}"/>
    <dgm:cxn modelId="{4781E93B-A2EB-445B-BD77-3BD1AAC1803B}" srcId="{31F11ECD-B54C-4EEE-B181-46D41F4C1466}" destId="{232D8481-BF95-4F48-8D3B-28045D7CCE56}" srcOrd="4" destOrd="0" parTransId="{CA5E8076-E6EE-4A7B-A714-7BC040C77667}" sibTransId="{D266DCE0-943A-40EB-8B4D-E97645427200}"/>
    <dgm:cxn modelId="{D345863D-B902-492D-9230-C62A2FBD4E10}" srcId="{31F11ECD-B54C-4EEE-B181-46D41F4C1466}" destId="{A525E50E-764C-4D20-BB3F-4B6FBEFCC302}" srcOrd="2" destOrd="0" parTransId="{3F77F68A-E0CB-4654-BAF2-0C397C59EFDA}" sibTransId="{AA56D7CA-0242-46AA-8B32-FC3DB405FCE9}"/>
    <dgm:cxn modelId="{D3446C5D-328A-425A-B7E1-49C72FC3119D}" srcId="{31F11ECD-B54C-4EEE-B181-46D41F4C1466}" destId="{161FDEF1-CB8D-47C3-8BF5-19571F264757}" srcOrd="5" destOrd="0" parTransId="{86EFDE6F-16B2-4F0A-BC05-A69B1D61015B}" sibTransId="{B84ECFC9-AEC6-44B3-8A8B-1A010AB86C53}"/>
    <dgm:cxn modelId="{85666B61-6CD2-45EA-925C-283C722687AA}" type="presOf" srcId="{E4B3CF95-FF48-4345-AC23-880F5A626B03}" destId="{9AA31DFD-09C3-4074-B620-D32968CD3C3E}" srcOrd="0" destOrd="0" presId="urn:microsoft.com/office/officeart/2005/8/layout/hChevron3"/>
    <dgm:cxn modelId="{870CA244-254E-4D70-97A9-7DE5D9B57889}" type="presOf" srcId="{EDBAC092-2967-4C6D-A163-188042C1B68C}" destId="{BBFAD9FD-22E3-4279-861D-FB03E01FF02A}" srcOrd="0" destOrd="0" presId="urn:microsoft.com/office/officeart/2005/8/layout/hChevron3"/>
    <dgm:cxn modelId="{B6372C67-5541-4300-8EFF-0C1458EBCC89}" srcId="{31F11ECD-B54C-4EEE-B181-46D41F4C1466}" destId="{E4B3CF95-FF48-4345-AC23-880F5A626B03}" srcOrd="6" destOrd="0" parTransId="{73FDF175-C628-4998-B6BC-BFA6D65D9AF4}" sibTransId="{5894D42F-DCCD-4906-87C4-ACFACB766062}"/>
    <dgm:cxn modelId="{1C97F967-6234-4E24-8D85-13667F522F59}" type="presOf" srcId="{3C8FBEBE-49A3-4CE7-B10E-2F40FA967DC6}" destId="{795A8888-3281-4DBA-A827-81878EC373CE}" srcOrd="0" destOrd="0" presId="urn:microsoft.com/office/officeart/2005/8/layout/hChevron3"/>
    <dgm:cxn modelId="{18FFC96E-284C-4A6E-88D3-749F7160747F}" type="presOf" srcId="{31F11ECD-B54C-4EEE-B181-46D41F4C1466}" destId="{8C885A5B-588E-461F-88B0-E40D3657086D}" srcOrd="0" destOrd="0" presId="urn:microsoft.com/office/officeart/2005/8/layout/hChevron3"/>
    <dgm:cxn modelId="{FD844B57-6DFC-4074-84C5-60B356B0B81A}" type="presOf" srcId="{161FDEF1-CB8D-47C3-8BF5-19571F264757}" destId="{17893ACC-549A-4BCB-A73B-53CDAEA0221F}" srcOrd="0" destOrd="0" presId="urn:microsoft.com/office/officeart/2005/8/layout/hChevron3"/>
    <dgm:cxn modelId="{22A1D990-D7BE-42F1-9295-84E092E58ECC}" type="presOf" srcId="{14BA392E-03C2-40D3-A9B8-D20C23176106}" destId="{14300261-8442-4DBF-B8C3-6B1B8A564F7B}" srcOrd="0" destOrd="0" presId="urn:microsoft.com/office/officeart/2005/8/layout/hChevron3"/>
    <dgm:cxn modelId="{5B8158B3-BA69-49BF-BF48-DE6024B0F3FC}" srcId="{31F11ECD-B54C-4EEE-B181-46D41F4C1466}" destId="{14BA392E-03C2-40D3-A9B8-D20C23176106}" srcOrd="1" destOrd="0" parTransId="{E0C84DFC-9E60-44FA-8ADD-07869B77AF85}" sibTransId="{0AEA47DA-9EAE-4A20-A430-15AF924DDF38}"/>
    <dgm:cxn modelId="{3D02F4C3-1636-43A8-81C8-7D86C1E55293}" srcId="{31F11ECD-B54C-4EEE-B181-46D41F4C1466}" destId="{3C8FBEBE-49A3-4CE7-B10E-2F40FA967DC6}" srcOrd="3" destOrd="0" parTransId="{5A265BF1-D7E5-4915-9D28-6FF6CDFDB19F}" sibTransId="{CE25F71D-AF2B-47AF-9757-3CF3618882DF}"/>
    <dgm:cxn modelId="{9A2B76C7-569E-427C-BF9F-3080AEE9B936}" type="presOf" srcId="{A525E50E-764C-4D20-BB3F-4B6FBEFCC302}" destId="{1FDDC6AF-4A59-45D4-A595-733FDD2BF85B}" srcOrd="0" destOrd="0" presId="urn:microsoft.com/office/officeart/2005/8/layout/hChevron3"/>
    <dgm:cxn modelId="{D42D92F4-F288-4C9B-995E-36A228836616}" type="presOf" srcId="{232D8481-BF95-4F48-8D3B-28045D7CCE56}" destId="{35346497-A8FD-4BC4-993F-5FBAEF538195}" srcOrd="0" destOrd="0" presId="urn:microsoft.com/office/officeart/2005/8/layout/hChevron3"/>
    <dgm:cxn modelId="{9201EB12-CA46-4154-9616-98BE12BA2C77}" type="presParOf" srcId="{8C885A5B-588E-461F-88B0-E40D3657086D}" destId="{BBFAD9FD-22E3-4279-861D-FB03E01FF02A}" srcOrd="0" destOrd="0" presId="urn:microsoft.com/office/officeart/2005/8/layout/hChevron3"/>
    <dgm:cxn modelId="{09B573D6-CB6D-44F8-8833-4505CEBC83F5}" type="presParOf" srcId="{8C885A5B-588E-461F-88B0-E40D3657086D}" destId="{EABB44B6-E499-47DF-8BEB-F5B45EE44B3F}" srcOrd="1" destOrd="0" presId="urn:microsoft.com/office/officeart/2005/8/layout/hChevron3"/>
    <dgm:cxn modelId="{D1D89DA9-7F2E-4DEA-A1EF-0D47DC355269}" type="presParOf" srcId="{8C885A5B-588E-461F-88B0-E40D3657086D}" destId="{14300261-8442-4DBF-B8C3-6B1B8A564F7B}" srcOrd="2" destOrd="0" presId="urn:microsoft.com/office/officeart/2005/8/layout/hChevron3"/>
    <dgm:cxn modelId="{1EE7B220-2D6D-4CA5-BA36-9AEF89111930}" type="presParOf" srcId="{8C885A5B-588E-461F-88B0-E40D3657086D}" destId="{B3195A9A-CF8E-4E48-81CA-FD7CA4BD77F8}" srcOrd="3" destOrd="0" presId="urn:microsoft.com/office/officeart/2005/8/layout/hChevron3"/>
    <dgm:cxn modelId="{78B7EE81-E8F9-4CAD-A543-E1771B3B5B17}" type="presParOf" srcId="{8C885A5B-588E-461F-88B0-E40D3657086D}" destId="{1FDDC6AF-4A59-45D4-A595-733FDD2BF85B}" srcOrd="4" destOrd="0" presId="urn:microsoft.com/office/officeart/2005/8/layout/hChevron3"/>
    <dgm:cxn modelId="{D92A5780-7873-4CC5-885D-B1581A5F28A3}" type="presParOf" srcId="{8C885A5B-588E-461F-88B0-E40D3657086D}" destId="{2D1B913B-06AB-42EF-A5C5-CCD5924A3112}" srcOrd="5" destOrd="0" presId="urn:microsoft.com/office/officeart/2005/8/layout/hChevron3"/>
    <dgm:cxn modelId="{3BDD6770-0961-43B1-B6CD-F16CBFEACFC3}" type="presParOf" srcId="{8C885A5B-588E-461F-88B0-E40D3657086D}" destId="{795A8888-3281-4DBA-A827-81878EC373CE}" srcOrd="6" destOrd="0" presId="urn:microsoft.com/office/officeart/2005/8/layout/hChevron3"/>
    <dgm:cxn modelId="{49858268-C0B8-46B6-BF53-82DCA296F183}" type="presParOf" srcId="{8C885A5B-588E-461F-88B0-E40D3657086D}" destId="{7E718066-EFC8-4382-936C-A93128D66B08}" srcOrd="7" destOrd="0" presId="urn:microsoft.com/office/officeart/2005/8/layout/hChevron3"/>
    <dgm:cxn modelId="{1A7AFBF7-95A1-4179-9658-F41AA13E56EF}" type="presParOf" srcId="{8C885A5B-588E-461F-88B0-E40D3657086D}" destId="{35346497-A8FD-4BC4-993F-5FBAEF538195}" srcOrd="8" destOrd="0" presId="urn:microsoft.com/office/officeart/2005/8/layout/hChevron3"/>
    <dgm:cxn modelId="{074D8017-8891-4551-8355-1FB4B3579850}" type="presParOf" srcId="{8C885A5B-588E-461F-88B0-E40D3657086D}" destId="{1277450B-A890-483A-A187-0450F204E5A5}" srcOrd="9" destOrd="0" presId="urn:microsoft.com/office/officeart/2005/8/layout/hChevron3"/>
    <dgm:cxn modelId="{3DEF0D56-191E-44F4-B173-8B00B7AF4630}" type="presParOf" srcId="{8C885A5B-588E-461F-88B0-E40D3657086D}" destId="{17893ACC-549A-4BCB-A73B-53CDAEA0221F}" srcOrd="10" destOrd="0" presId="urn:microsoft.com/office/officeart/2005/8/layout/hChevron3"/>
    <dgm:cxn modelId="{C2FE88E3-CE08-4674-A8C0-C6D3DFF3C5AD}" type="presParOf" srcId="{8C885A5B-588E-461F-88B0-E40D3657086D}" destId="{DCBA55BF-117A-4A1F-9663-87359FF89247}" srcOrd="11" destOrd="0" presId="urn:microsoft.com/office/officeart/2005/8/layout/hChevron3"/>
    <dgm:cxn modelId="{FA2C24DD-AFC0-4ADF-81F8-8B450799C495}" type="presParOf" srcId="{8C885A5B-588E-461F-88B0-E40D3657086D}" destId="{9AA31DFD-09C3-4074-B620-D32968CD3C3E}" srcOrd="12" destOrd="0" presId="urn:microsoft.com/office/officeart/2005/8/layout/hChevron3"/>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F11ECD-B54C-4EEE-B181-46D41F4C1466}" type="doc">
      <dgm:prSet loTypeId="urn:microsoft.com/office/officeart/2005/8/layout/hChevron3" loCatId="process" qsTypeId="urn:microsoft.com/office/officeart/2005/8/quickstyle/3d1" qsCatId="3D" csTypeId="urn:microsoft.com/office/officeart/2005/8/colors/accent1_2#3" csCatId="accent1" phldr="1"/>
      <dgm:spPr/>
    </dgm:pt>
    <dgm:pt modelId="{EDBAC092-2967-4C6D-A163-188042C1B68C}">
      <dgm:prSet phldrT="[テキスト]" custT="1"/>
      <dgm:spPr>
        <a:solidFill>
          <a:schemeClr val="accent1"/>
        </a:solidFill>
      </dgm:spPr>
      <dgm:t>
        <a:bodyPr/>
        <a:lstStyle/>
        <a:p>
          <a:r>
            <a:rPr kumimoji="1" lang="ja-JP" altLang="en-US" sz="1600" b="1" dirty="0">
              <a:solidFill>
                <a:schemeClr val="bg1"/>
              </a:solidFill>
            </a:rPr>
            <a:t>研修の構造と概要</a:t>
          </a:r>
        </a:p>
      </dgm:t>
    </dgm:pt>
    <dgm:pt modelId="{782097F3-742D-4BD4-9A9E-4F3623CB4066}" type="parTrans" cxnId="{D8BD4AE8-1790-4CCB-ACB3-B4C7D6CCDD80}">
      <dgm:prSet/>
      <dgm:spPr/>
      <dgm:t>
        <a:bodyPr/>
        <a:lstStyle/>
        <a:p>
          <a:endParaRPr kumimoji="1" lang="ja-JP" altLang="en-US" sz="1100" b="1">
            <a:solidFill>
              <a:schemeClr val="bg1"/>
            </a:solidFill>
          </a:endParaRPr>
        </a:p>
      </dgm:t>
    </dgm:pt>
    <dgm:pt modelId="{49D500EA-A5CD-4142-898D-6B14E46DCA87}" type="sibTrans" cxnId="{D8BD4AE8-1790-4CCB-ACB3-B4C7D6CCDD80}">
      <dgm:prSet/>
      <dgm:spPr/>
      <dgm:t>
        <a:bodyPr/>
        <a:lstStyle/>
        <a:p>
          <a:endParaRPr kumimoji="1" lang="ja-JP" altLang="en-US" sz="1100" b="1">
            <a:solidFill>
              <a:schemeClr val="bg1"/>
            </a:solidFill>
          </a:endParaRPr>
        </a:p>
      </dgm:t>
    </dgm:pt>
    <dgm:pt modelId="{14BA392E-03C2-40D3-A9B8-D20C23176106}">
      <dgm:prSet phldrT="[テキスト]" custT="1"/>
      <dgm:spPr>
        <a:solidFill>
          <a:schemeClr val="accent1"/>
        </a:solidFill>
      </dgm:spPr>
      <dgm:t>
        <a:bodyPr/>
        <a:lstStyle/>
        <a:p>
          <a:r>
            <a:rPr kumimoji="1" lang="ja-JP" altLang="en-US" sz="1600" b="1" dirty="0">
              <a:solidFill>
                <a:schemeClr val="bg1"/>
              </a:solidFill>
            </a:rPr>
            <a:t>共通講義の振り返り</a:t>
          </a:r>
        </a:p>
      </dgm:t>
    </dgm:pt>
    <dgm:pt modelId="{E0C84DFC-9E60-44FA-8ADD-07869B77AF85}" type="parTrans" cxnId="{DCA39101-2179-41C9-AD15-A6C83CA9CE57}">
      <dgm:prSet/>
      <dgm:spPr/>
      <dgm:t>
        <a:bodyPr/>
        <a:lstStyle/>
        <a:p>
          <a:endParaRPr kumimoji="1" lang="ja-JP" altLang="en-US" sz="1100" b="1">
            <a:solidFill>
              <a:schemeClr val="bg1"/>
            </a:solidFill>
          </a:endParaRPr>
        </a:p>
      </dgm:t>
    </dgm:pt>
    <dgm:pt modelId="{0AEA47DA-9EAE-4A20-A430-15AF924DDF38}" type="sibTrans" cxnId="{DCA39101-2179-41C9-AD15-A6C83CA9CE57}">
      <dgm:prSet/>
      <dgm:spPr/>
      <dgm:t>
        <a:bodyPr/>
        <a:lstStyle/>
        <a:p>
          <a:endParaRPr kumimoji="1" lang="ja-JP" altLang="en-US" sz="1100" b="1">
            <a:solidFill>
              <a:schemeClr val="bg1"/>
            </a:solidFill>
          </a:endParaRPr>
        </a:p>
      </dgm:t>
    </dgm:pt>
    <dgm:pt modelId="{A525E50E-764C-4D20-BB3F-4B6FBEFCC302}">
      <dgm:prSet phldrT="[テキスト]" custT="1"/>
      <dgm:spPr>
        <a:solidFill>
          <a:srgbClr val="FFC000"/>
        </a:solidFill>
      </dgm:spPr>
      <dgm:t>
        <a:bodyPr/>
        <a:lstStyle/>
        <a:p>
          <a:r>
            <a:rPr kumimoji="1" lang="ja-JP" altLang="en-US" sz="1600" b="1" dirty="0">
              <a:solidFill>
                <a:schemeClr val="bg1"/>
              </a:solidFill>
            </a:rPr>
            <a:t>演習</a:t>
          </a:r>
          <a:r>
            <a:rPr kumimoji="1" lang="en-US" altLang="ja-JP" sz="1600" b="1" dirty="0">
              <a:solidFill>
                <a:schemeClr val="bg1"/>
              </a:solidFill>
            </a:rPr>
            <a:t>3</a:t>
          </a:r>
          <a:r>
            <a:rPr kumimoji="1" lang="ja-JP" altLang="en-US" sz="1600" b="1" dirty="0">
              <a:solidFill>
                <a:schemeClr val="bg1"/>
              </a:solidFill>
            </a:rPr>
            <a:t>日間の流れ</a:t>
          </a:r>
        </a:p>
      </dgm:t>
    </dgm:pt>
    <dgm:pt modelId="{3F77F68A-E0CB-4654-BAF2-0C397C59EFDA}" type="parTrans" cxnId="{6818BF5F-9BDE-472A-ADB0-3B2597B847BD}">
      <dgm:prSet/>
      <dgm:spPr/>
      <dgm:t>
        <a:bodyPr/>
        <a:lstStyle/>
        <a:p>
          <a:endParaRPr kumimoji="1" lang="ja-JP" altLang="en-US" sz="1100" b="1">
            <a:solidFill>
              <a:schemeClr val="bg1"/>
            </a:solidFill>
          </a:endParaRPr>
        </a:p>
      </dgm:t>
    </dgm:pt>
    <dgm:pt modelId="{AA56D7CA-0242-46AA-8B32-FC3DB405FCE9}" type="sibTrans" cxnId="{6818BF5F-9BDE-472A-ADB0-3B2597B847BD}">
      <dgm:prSet/>
      <dgm:spPr/>
      <dgm:t>
        <a:bodyPr/>
        <a:lstStyle/>
        <a:p>
          <a:endParaRPr kumimoji="1" lang="ja-JP" altLang="en-US" sz="1100" b="1">
            <a:solidFill>
              <a:schemeClr val="bg1"/>
            </a:solidFill>
          </a:endParaRPr>
        </a:p>
      </dgm:t>
    </dgm:pt>
    <dgm:pt modelId="{3C8FBEBE-49A3-4CE7-B10E-2F40FA967DC6}">
      <dgm:prSet custT="1"/>
      <dgm:spPr/>
      <dgm:t>
        <a:bodyPr/>
        <a:lstStyle/>
        <a:p>
          <a:r>
            <a:rPr kumimoji="1" lang="ja-JP" altLang="en-US" sz="1600" b="1" dirty="0">
              <a:solidFill>
                <a:schemeClr val="bg1"/>
              </a:solidFill>
            </a:rPr>
            <a:t>演習の目的</a:t>
          </a:r>
        </a:p>
      </dgm:t>
    </dgm:pt>
    <dgm:pt modelId="{5A265BF1-D7E5-4915-9D28-6FF6CDFDB19F}" type="parTrans" cxnId="{EFA342C5-048C-4436-8808-84905B34B339}">
      <dgm:prSet/>
      <dgm:spPr/>
      <dgm:t>
        <a:bodyPr/>
        <a:lstStyle/>
        <a:p>
          <a:endParaRPr kumimoji="1" lang="ja-JP" altLang="en-US" sz="1100" b="1">
            <a:solidFill>
              <a:schemeClr val="bg1"/>
            </a:solidFill>
          </a:endParaRPr>
        </a:p>
      </dgm:t>
    </dgm:pt>
    <dgm:pt modelId="{CE25F71D-AF2B-47AF-9757-3CF3618882DF}" type="sibTrans" cxnId="{EFA342C5-048C-4436-8808-84905B34B339}">
      <dgm:prSet/>
      <dgm:spPr/>
      <dgm:t>
        <a:bodyPr/>
        <a:lstStyle/>
        <a:p>
          <a:endParaRPr kumimoji="1" lang="ja-JP" altLang="en-US" sz="1100" b="1">
            <a:solidFill>
              <a:schemeClr val="bg1"/>
            </a:solidFill>
          </a:endParaRPr>
        </a:p>
      </dgm:t>
    </dgm:pt>
    <dgm:pt modelId="{232D8481-BF95-4F48-8D3B-28045D7CCE56}">
      <dgm:prSet custT="1"/>
      <dgm:spPr/>
      <dgm:t>
        <a:bodyPr/>
        <a:lstStyle/>
        <a:p>
          <a:r>
            <a:rPr kumimoji="1" lang="ja-JP" altLang="en-US" sz="1600" b="1" dirty="0">
              <a:solidFill>
                <a:schemeClr val="bg1"/>
              </a:solidFill>
            </a:rPr>
            <a:t>演習の進め方</a:t>
          </a:r>
        </a:p>
      </dgm:t>
    </dgm:pt>
    <dgm:pt modelId="{CA5E8076-E6EE-4A7B-A714-7BC040C77667}" type="parTrans" cxnId="{A0498335-AAC4-4BF6-A427-78E6B89CFBD1}">
      <dgm:prSet/>
      <dgm:spPr/>
      <dgm:t>
        <a:bodyPr/>
        <a:lstStyle/>
        <a:p>
          <a:endParaRPr kumimoji="1" lang="ja-JP" altLang="en-US" sz="1100" b="1">
            <a:solidFill>
              <a:schemeClr val="bg1"/>
            </a:solidFill>
          </a:endParaRPr>
        </a:p>
      </dgm:t>
    </dgm:pt>
    <dgm:pt modelId="{D266DCE0-943A-40EB-8B4D-E97645427200}" type="sibTrans" cxnId="{A0498335-AAC4-4BF6-A427-78E6B89CFBD1}">
      <dgm:prSet/>
      <dgm:spPr/>
      <dgm:t>
        <a:bodyPr/>
        <a:lstStyle/>
        <a:p>
          <a:endParaRPr kumimoji="1" lang="ja-JP" altLang="en-US" sz="1100" b="1">
            <a:solidFill>
              <a:schemeClr val="bg1"/>
            </a:solidFill>
          </a:endParaRPr>
        </a:p>
      </dgm:t>
    </dgm:pt>
    <dgm:pt modelId="{161FDEF1-CB8D-47C3-8BF5-19571F264757}">
      <dgm:prSet custT="1"/>
      <dgm:spPr/>
      <dgm:t>
        <a:bodyPr/>
        <a:lstStyle/>
        <a:p>
          <a:r>
            <a:rPr kumimoji="1" lang="ja-JP" altLang="en-US" sz="1600" b="1" dirty="0">
              <a:solidFill>
                <a:schemeClr val="bg1"/>
              </a:solidFill>
            </a:rPr>
            <a:t>振返り評価シート</a:t>
          </a:r>
        </a:p>
      </dgm:t>
    </dgm:pt>
    <dgm:pt modelId="{86EFDE6F-16B2-4F0A-BC05-A69B1D61015B}" type="parTrans" cxnId="{B0C69CA9-2329-4863-AD05-C39A98C4661D}">
      <dgm:prSet/>
      <dgm:spPr/>
      <dgm:t>
        <a:bodyPr/>
        <a:lstStyle/>
        <a:p>
          <a:endParaRPr kumimoji="1" lang="ja-JP" altLang="en-US" sz="1100" b="1">
            <a:solidFill>
              <a:schemeClr val="bg1"/>
            </a:solidFill>
          </a:endParaRPr>
        </a:p>
      </dgm:t>
    </dgm:pt>
    <dgm:pt modelId="{B84ECFC9-AEC6-44B3-8A8B-1A010AB86C53}" type="sibTrans" cxnId="{B0C69CA9-2329-4863-AD05-C39A98C4661D}">
      <dgm:prSet/>
      <dgm:spPr/>
      <dgm:t>
        <a:bodyPr/>
        <a:lstStyle/>
        <a:p>
          <a:endParaRPr kumimoji="1" lang="ja-JP" altLang="en-US" sz="1100" b="1">
            <a:solidFill>
              <a:schemeClr val="bg1"/>
            </a:solidFill>
          </a:endParaRPr>
        </a:p>
      </dgm:t>
    </dgm:pt>
    <dgm:pt modelId="{E4B3CF95-FF48-4345-AC23-880F5A626B03}">
      <dgm:prSet custT="1"/>
      <dgm:spPr/>
      <dgm:t>
        <a:bodyPr/>
        <a:lstStyle/>
        <a:p>
          <a:r>
            <a:rPr kumimoji="1" lang="en-US" altLang="ja-JP" sz="1600" b="1" dirty="0">
              <a:solidFill>
                <a:schemeClr val="bg1"/>
              </a:solidFill>
            </a:rPr>
            <a:t>1</a:t>
          </a:r>
          <a:r>
            <a:rPr kumimoji="1" lang="ja-JP" altLang="en-US" sz="1600" b="1" dirty="0">
              <a:solidFill>
                <a:schemeClr val="bg1"/>
              </a:solidFill>
            </a:rPr>
            <a:t>日目の流れについて</a:t>
          </a:r>
        </a:p>
      </dgm:t>
    </dgm:pt>
    <dgm:pt modelId="{73FDF175-C628-4998-B6BC-BFA6D65D9AF4}" type="parTrans" cxnId="{A5BD3FAF-14A0-4634-AF95-8B1B644BB715}">
      <dgm:prSet/>
      <dgm:spPr/>
      <dgm:t>
        <a:bodyPr/>
        <a:lstStyle/>
        <a:p>
          <a:endParaRPr kumimoji="1" lang="ja-JP" altLang="en-US" sz="1100" b="1">
            <a:solidFill>
              <a:schemeClr val="bg1"/>
            </a:solidFill>
          </a:endParaRPr>
        </a:p>
      </dgm:t>
    </dgm:pt>
    <dgm:pt modelId="{5894D42F-DCCD-4906-87C4-ACFACB766062}" type="sibTrans" cxnId="{A5BD3FAF-14A0-4634-AF95-8B1B644BB715}">
      <dgm:prSet/>
      <dgm:spPr/>
      <dgm:t>
        <a:bodyPr/>
        <a:lstStyle/>
        <a:p>
          <a:endParaRPr kumimoji="1" lang="ja-JP" altLang="en-US" sz="1100" b="1">
            <a:solidFill>
              <a:schemeClr val="bg1"/>
            </a:solidFill>
          </a:endParaRPr>
        </a:p>
      </dgm:t>
    </dgm:pt>
    <dgm:pt modelId="{8C885A5B-588E-461F-88B0-E40D3657086D}" type="pres">
      <dgm:prSet presAssocID="{31F11ECD-B54C-4EEE-B181-46D41F4C1466}" presName="Name0" presStyleCnt="0">
        <dgm:presLayoutVars>
          <dgm:dir/>
          <dgm:resizeHandles val="exact"/>
        </dgm:presLayoutVars>
      </dgm:prSet>
      <dgm:spPr/>
    </dgm:pt>
    <dgm:pt modelId="{BBFAD9FD-22E3-4279-861D-FB03E01FF02A}" type="pres">
      <dgm:prSet presAssocID="{EDBAC092-2967-4C6D-A163-188042C1B68C}" presName="parTxOnly" presStyleLbl="node1" presStyleIdx="0" presStyleCnt="7">
        <dgm:presLayoutVars>
          <dgm:bulletEnabled val="1"/>
        </dgm:presLayoutVars>
      </dgm:prSet>
      <dgm:spPr/>
    </dgm:pt>
    <dgm:pt modelId="{EABB44B6-E499-47DF-8BEB-F5B45EE44B3F}" type="pres">
      <dgm:prSet presAssocID="{49D500EA-A5CD-4142-898D-6B14E46DCA87}" presName="parSpace" presStyleLbl="sibTrans2D1" presStyleIdx="0" presStyleCnt="0"/>
      <dgm:spPr/>
    </dgm:pt>
    <dgm:pt modelId="{14300261-8442-4DBF-B8C3-6B1B8A564F7B}" type="pres">
      <dgm:prSet presAssocID="{14BA392E-03C2-40D3-A9B8-D20C23176106}" presName="parTxOnly" presStyleLbl="node1" presStyleIdx="1" presStyleCnt="7">
        <dgm:presLayoutVars>
          <dgm:bulletEnabled val="1"/>
        </dgm:presLayoutVars>
      </dgm:prSet>
      <dgm:spPr/>
    </dgm:pt>
    <dgm:pt modelId="{B3195A9A-CF8E-4E48-81CA-FD7CA4BD77F8}" type="pres">
      <dgm:prSet presAssocID="{0AEA47DA-9EAE-4A20-A430-15AF924DDF38}" presName="parSpace" presStyleLbl="sibTrans2D1" presStyleIdx="0" presStyleCnt="0"/>
      <dgm:spPr/>
    </dgm:pt>
    <dgm:pt modelId="{1FDDC6AF-4A59-45D4-A595-733FDD2BF85B}" type="pres">
      <dgm:prSet presAssocID="{A525E50E-764C-4D20-BB3F-4B6FBEFCC302}" presName="parTxOnly" presStyleLbl="node1" presStyleIdx="2" presStyleCnt="7">
        <dgm:presLayoutVars>
          <dgm:bulletEnabled val="1"/>
        </dgm:presLayoutVars>
      </dgm:prSet>
      <dgm:spPr/>
    </dgm:pt>
    <dgm:pt modelId="{2D1B913B-06AB-42EF-A5C5-CCD5924A3112}" type="pres">
      <dgm:prSet presAssocID="{AA56D7CA-0242-46AA-8B32-FC3DB405FCE9}" presName="parSpace" presStyleLbl="sibTrans2D1" presStyleIdx="0" presStyleCnt="0"/>
      <dgm:spPr/>
    </dgm:pt>
    <dgm:pt modelId="{795A8888-3281-4DBA-A827-81878EC373CE}" type="pres">
      <dgm:prSet presAssocID="{3C8FBEBE-49A3-4CE7-B10E-2F40FA967DC6}" presName="parTxOnly" presStyleLbl="node1" presStyleIdx="3" presStyleCnt="7">
        <dgm:presLayoutVars>
          <dgm:bulletEnabled val="1"/>
        </dgm:presLayoutVars>
      </dgm:prSet>
      <dgm:spPr/>
    </dgm:pt>
    <dgm:pt modelId="{7E718066-EFC8-4382-936C-A93128D66B08}" type="pres">
      <dgm:prSet presAssocID="{CE25F71D-AF2B-47AF-9757-3CF3618882DF}" presName="parSpace" presStyleLbl="sibTrans2D1" presStyleIdx="0" presStyleCnt="0"/>
      <dgm:spPr/>
    </dgm:pt>
    <dgm:pt modelId="{35346497-A8FD-4BC4-993F-5FBAEF538195}" type="pres">
      <dgm:prSet presAssocID="{232D8481-BF95-4F48-8D3B-28045D7CCE56}" presName="parTxOnly" presStyleLbl="node1" presStyleIdx="4" presStyleCnt="7">
        <dgm:presLayoutVars>
          <dgm:bulletEnabled val="1"/>
        </dgm:presLayoutVars>
      </dgm:prSet>
      <dgm:spPr/>
    </dgm:pt>
    <dgm:pt modelId="{1277450B-A890-483A-A187-0450F204E5A5}" type="pres">
      <dgm:prSet presAssocID="{D266DCE0-943A-40EB-8B4D-E97645427200}" presName="parSpace" presStyleLbl="sibTrans2D1" presStyleIdx="0" presStyleCnt="0"/>
      <dgm:spPr/>
    </dgm:pt>
    <dgm:pt modelId="{17893ACC-549A-4BCB-A73B-53CDAEA0221F}" type="pres">
      <dgm:prSet presAssocID="{161FDEF1-CB8D-47C3-8BF5-19571F264757}" presName="parTxOnly" presStyleLbl="node1" presStyleIdx="5" presStyleCnt="7">
        <dgm:presLayoutVars>
          <dgm:bulletEnabled val="1"/>
        </dgm:presLayoutVars>
      </dgm:prSet>
      <dgm:spPr/>
    </dgm:pt>
    <dgm:pt modelId="{DCBA55BF-117A-4A1F-9663-87359FF89247}" type="pres">
      <dgm:prSet presAssocID="{B84ECFC9-AEC6-44B3-8A8B-1A010AB86C53}" presName="parSpace" presStyleLbl="sibTrans2D1" presStyleIdx="0" presStyleCnt="0"/>
      <dgm:spPr/>
    </dgm:pt>
    <dgm:pt modelId="{9AA31DFD-09C3-4074-B620-D32968CD3C3E}" type="pres">
      <dgm:prSet presAssocID="{E4B3CF95-FF48-4345-AC23-880F5A626B03}" presName="parTxOnly" presStyleLbl="node1" presStyleIdx="6" presStyleCnt="7">
        <dgm:presLayoutVars>
          <dgm:bulletEnabled val="1"/>
        </dgm:presLayoutVars>
      </dgm:prSet>
      <dgm:spPr/>
    </dgm:pt>
  </dgm:ptLst>
  <dgm:cxnLst>
    <dgm:cxn modelId="{DCA39101-2179-41C9-AD15-A6C83CA9CE57}" srcId="{31F11ECD-B54C-4EEE-B181-46D41F4C1466}" destId="{14BA392E-03C2-40D3-A9B8-D20C23176106}" srcOrd="1" destOrd="0" parTransId="{E0C84DFC-9E60-44FA-8ADD-07869B77AF85}" sibTransId="{0AEA47DA-9EAE-4A20-A430-15AF924DDF38}"/>
    <dgm:cxn modelId="{0EC5B706-DA5E-4ECD-818F-5C1A3601F785}" type="presOf" srcId="{14BA392E-03C2-40D3-A9B8-D20C23176106}" destId="{14300261-8442-4DBF-B8C3-6B1B8A564F7B}" srcOrd="0" destOrd="0" presId="urn:microsoft.com/office/officeart/2005/8/layout/hChevron3"/>
    <dgm:cxn modelId="{8225C408-1C67-4BF9-8B69-066B7DE7550F}" type="presOf" srcId="{161FDEF1-CB8D-47C3-8BF5-19571F264757}" destId="{17893ACC-549A-4BCB-A73B-53CDAEA0221F}" srcOrd="0" destOrd="0" presId="urn:microsoft.com/office/officeart/2005/8/layout/hChevron3"/>
    <dgm:cxn modelId="{58B0F912-A7A8-4579-B22A-705660A3CC93}" type="presOf" srcId="{3C8FBEBE-49A3-4CE7-B10E-2F40FA967DC6}" destId="{795A8888-3281-4DBA-A827-81878EC373CE}" srcOrd="0" destOrd="0" presId="urn:microsoft.com/office/officeart/2005/8/layout/hChevron3"/>
    <dgm:cxn modelId="{A0498335-AAC4-4BF6-A427-78E6B89CFBD1}" srcId="{31F11ECD-B54C-4EEE-B181-46D41F4C1466}" destId="{232D8481-BF95-4F48-8D3B-28045D7CCE56}" srcOrd="4" destOrd="0" parTransId="{CA5E8076-E6EE-4A7B-A714-7BC040C77667}" sibTransId="{D266DCE0-943A-40EB-8B4D-E97645427200}"/>
    <dgm:cxn modelId="{6818BF5F-9BDE-472A-ADB0-3B2597B847BD}" srcId="{31F11ECD-B54C-4EEE-B181-46D41F4C1466}" destId="{A525E50E-764C-4D20-BB3F-4B6FBEFCC302}" srcOrd="2" destOrd="0" parTransId="{3F77F68A-E0CB-4654-BAF2-0C397C59EFDA}" sibTransId="{AA56D7CA-0242-46AA-8B32-FC3DB405FCE9}"/>
    <dgm:cxn modelId="{7F10C57E-A2D7-4D9E-A489-D0F7089C5F68}" type="presOf" srcId="{A525E50E-764C-4D20-BB3F-4B6FBEFCC302}" destId="{1FDDC6AF-4A59-45D4-A595-733FDD2BF85B}" srcOrd="0" destOrd="0" presId="urn:microsoft.com/office/officeart/2005/8/layout/hChevron3"/>
    <dgm:cxn modelId="{09A1689F-4C44-4F39-A899-A31739CC444C}" type="presOf" srcId="{31F11ECD-B54C-4EEE-B181-46D41F4C1466}" destId="{8C885A5B-588E-461F-88B0-E40D3657086D}" srcOrd="0" destOrd="0" presId="urn:microsoft.com/office/officeart/2005/8/layout/hChevron3"/>
    <dgm:cxn modelId="{B0C69CA9-2329-4863-AD05-C39A98C4661D}" srcId="{31F11ECD-B54C-4EEE-B181-46D41F4C1466}" destId="{161FDEF1-CB8D-47C3-8BF5-19571F264757}" srcOrd="5" destOrd="0" parTransId="{86EFDE6F-16B2-4F0A-BC05-A69B1D61015B}" sibTransId="{B84ECFC9-AEC6-44B3-8A8B-1A010AB86C53}"/>
    <dgm:cxn modelId="{A5BD3FAF-14A0-4634-AF95-8B1B644BB715}" srcId="{31F11ECD-B54C-4EEE-B181-46D41F4C1466}" destId="{E4B3CF95-FF48-4345-AC23-880F5A626B03}" srcOrd="6" destOrd="0" parTransId="{73FDF175-C628-4998-B6BC-BFA6D65D9AF4}" sibTransId="{5894D42F-DCCD-4906-87C4-ACFACB766062}"/>
    <dgm:cxn modelId="{F17B73B4-7926-43A8-90BC-2276AF1F34CE}" type="presOf" srcId="{E4B3CF95-FF48-4345-AC23-880F5A626B03}" destId="{9AA31DFD-09C3-4074-B620-D32968CD3C3E}" srcOrd="0" destOrd="0" presId="urn:microsoft.com/office/officeart/2005/8/layout/hChevron3"/>
    <dgm:cxn modelId="{4DB2D5B7-222B-4D6E-9368-782F87CE420D}" type="presOf" srcId="{232D8481-BF95-4F48-8D3B-28045D7CCE56}" destId="{35346497-A8FD-4BC4-993F-5FBAEF538195}" srcOrd="0" destOrd="0" presId="urn:microsoft.com/office/officeart/2005/8/layout/hChevron3"/>
    <dgm:cxn modelId="{EFA342C5-048C-4436-8808-84905B34B339}" srcId="{31F11ECD-B54C-4EEE-B181-46D41F4C1466}" destId="{3C8FBEBE-49A3-4CE7-B10E-2F40FA967DC6}" srcOrd="3" destOrd="0" parTransId="{5A265BF1-D7E5-4915-9D28-6FF6CDFDB19F}" sibTransId="{CE25F71D-AF2B-47AF-9757-3CF3618882DF}"/>
    <dgm:cxn modelId="{7ECD7FDE-2B95-4289-ABFE-D81A9341ABDE}" type="presOf" srcId="{EDBAC092-2967-4C6D-A163-188042C1B68C}" destId="{BBFAD9FD-22E3-4279-861D-FB03E01FF02A}" srcOrd="0" destOrd="0" presId="urn:microsoft.com/office/officeart/2005/8/layout/hChevron3"/>
    <dgm:cxn modelId="{D8BD4AE8-1790-4CCB-ACB3-B4C7D6CCDD80}" srcId="{31F11ECD-B54C-4EEE-B181-46D41F4C1466}" destId="{EDBAC092-2967-4C6D-A163-188042C1B68C}" srcOrd="0" destOrd="0" parTransId="{782097F3-742D-4BD4-9A9E-4F3623CB4066}" sibTransId="{49D500EA-A5CD-4142-898D-6B14E46DCA87}"/>
    <dgm:cxn modelId="{F9BA9EAF-7EE0-418A-9EF9-89D15BCCA2B3}" type="presParOf" srcId="{8C885A5B-588E-461F-88B0-E40D3657086D}" destId="{BBFAD9FD-22E3-4279-861D-FB03E01FF02A}" srcOrd="0" destOrd="0" presId="urn:microsoft.com/office/officeart/2005/8/layout/hChevron3"/>
    <dgm:cxn modelId="{AA11A89D-AB45-4FFD-ACEB-421CDFFEA9B2}" type="presParOf" srcId="{8C885A5B-588E-461F-88B0-E40D3657086D}" destId="{EABB44B6-E499-47DF-8BEB-F5B45EE44B3F}" srcOrd="1" destOrd="0" presId="urn:microsoft.com/office/officeart/2005/8/layout/hChevron3"/>
    <dgm:cxn modelId="{F90CB456-E152-4045-859F-2BFE2808388E}" type="presParOf" srcId="{8C885A5B-588E-461F-88B0-E40D3657086D}" destId="{14300261-8442-4DBF-B8C3-6B1B8A564F7B}" srcOrd="2" destOrd="0" presId="urn:microsoft.com/office/officeart/2005/8/layout/hChevron3"/>
    <dgm:cxn modelId="{6016A1F6-8110-42AC-AC6B-F8E02B85E1FB}" type="presParOf" srcId="{8C885A5B-588E-461F-88B0-E40D3657086D}" destId="{B3195A9A-CF8E-4E48-81CA-FD7CA4BD77F8}" srcOrd="3" destOrd="0" presId="urn:microsoft.com/office/officeart/2005/8/layout/hChevron3"/>
    <dgm:cxn modelId="{118DBF66-CA7D-464D-8DF7-F17F522465C6}" type="presParOf" srcId="{8C885A5B-588E-461F-88B0-E40D3657086D}" destId="{1FDDC6AF-4A59-45D4-A595-733FDD2BF85B}" srcOrd="4" destOrd="0" presId="urn:microsoft.com/office/officeart/2005/8/layout/hChevron3"/>
    <dgm:cxn modelId="{CF883267-04F8-4708-8673-BE6CB2DA1099}" type="presParOf" srcId="{8C885A5B-588E-461F-88B0-E40D3657086D}" destId="{2D1B913B-06AB-42EF-A5C5-CCD5924A3112}" srcOrd="5" destOrd="0" presId="urn:microsoft.com/office/officeart/2005/8/layout/hChevron3"/>
    <dgm:cxn modelId="{BE21EEDA-A2C1-46A4-AF61-CC9DA4EA6847}" type="presParOf" srcId="{8C885A5B-588E-461F-88B0-E40D3657086D}" destId="{795A8888-3281-4DBA-A827-81878EC373CE}" srcOrd="6" destOrd="0" presId="urn:microsoft.com/office/officeart/2005/8/layout/hChevron3"/>
    <dgm:cxn modelId="{B3D9D414-E1EF-46D6-BF41-28061D31371A}" type="presParOf" srcId="{8C885A5B-588E-461F-88B0-E40D3657086D}" destId="{7E718066-EFC8-4382-936C-A93128D66B08}" srcOrd="7" destOrd="0" presId="urn:microsoft.com/office/officeart/2005/8/layout/hChevron3"/>
    <dgm:cxn modelId="{85D86836-A104-4037-AF02-C90B960B0E8F}" type="presParOf" srcId="{8C885A5B-588E-461F-88B0-E40D3657086D}" destId="{35346497-A8FD-4BC4-993F-5FBAEF538195}" srcOrd="8" destOrd="0" presId="urn:microsoft.com/office/officeart/2005/8/layout/hChevron3"/>
    <dgm:cxn modelId="{81735EC2-0581-4884-B8EF-13CA74901FFB}" type="presParOf" srcId="{8C885A5B-588E-461F-88B0-E40D3657086D}" destId="{1277450B-A890-483A-A187-0450F204E5A5}" srcOrd="9" destOrd="0" presId="urn:microsoft.com/office/officeart/2005/8/layout/hChevron3"/>
    <dgm:cxn modelId="{82B69A07-EB4C-4A6E-B8DF-C8B53FF558A9}" type="presParOf" srcId="{8C885A5B-588E-461F-88B0-E40D3657086D}" destId="{17893ACC-549A-4BCB-A73B-53CDAEA0221F}" srcOrd="10" destOrd="0" presId="urn:microsoft.com/office/officeart/2005/8/layout/hChevron3"/>
    <dgm:cxn modelId="{5B8A5057-86FE-4C56-ABD1-0D7E0458371F}" type="presParOf" srcId="{8C885A5B-588E-461F-88B0-E40D3657086D}" destId="{DCBA55BF-117A-4A1F-9663-87359FF89247}" srcOrd="11" destOrd="0" presId="urn:microsoft.com/office/officeart/2005/8/layout/hChevron3"/>
    <dgm:cxn modelId="{29F37359-CE80-4A8E-9A3E-72B15805B99C}" type="presParOf" srcId="{8C885A5B-588E-461F-88B0-E40D3657086D}" destId="{9AA31DFD-09C3-4074-B620-D32968CD3C3E}" srcOrd="12" destOrd="0" presId="urn:microsoft.com/office/officeart/2005/8/layout/hChevron3"/>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F11ECD-B54C-4EEE-B181-46D41F4C1466}" type="doc">
      <dgm:prSet loTypeId="urn:microsoft.com/office/officeart/2005/8/layout/hChevron3" loCatId="process" qsTypeId="urn:microsoft.com/office/officeart/2005/8/quickstyle/3d1" qsCatId="3D" csTypeId="urn:microsoft.com/office/officeart/2005/8/colors/accent1_2#4" csCatId="accent1" phldr="1"/>
      <dgm:spPr/>
    </dgm:pt>
    <dgm:pt modelId="{EDBAC092-2967-4C6D-A163-188042C1B68C}">
      <dgm:prSet phldrT="[テキスト]" custT="1"/>
      <dgm:spPr>
        <a:solidFill>
          <a:schemeClr val="accent1"/>
        </a:solidFill>
      </dgm:spPr>
      <dgm:t>
        <a:bodyPr/>
        <a:lstStyle/>
        <a:p>
          <a:r>
            <a:rPr kumimoji="1" lang="ja-JP" altLang="en-US" sz="1600" b="1" dirty="0">
              <a:solidFill>
                <a:schemeClr val="bg1"/>
              </a:solidFill>
            </a:rPr>
            <a:t>研修の構造と概要</a:t>
          </a:r>
        </a:p>
      </dgm:t>
    </dgm:pt>
    <dgm:pt modelId="{782097F3-742D-4BD4-9A9E-4F3623CB4066}" type="parTrans" cxnId="{3AD12BF0-5AFB-417E-A6DD-E6E6A0A24438}">
      <dgm:prSet/>
      <dgm:spPr/>
      <dgm:t>
        <a:bodyPr/>
        <a:lstStyle/>
        <a:p>
          <a:endParaRPr kumimoji="1" lang="ja-JP" altLang="en-US" sz="1100" b="1">
            <a:solidFill>
              <a:schemeClr val="bg1"/>
            </a:solidFill>
          </a:endParaRPr>
        </a:p>
      </dgm:t>
    </dgm:pt>
    <dgm:pt modelId="{49D500EA-A5CD-4142-898D-6B14E46DCA87}" type="sibTrans" cxnId="{3AD12BF0-5AFB-417E-A6DD-E6E6A0A24438}">
      <dgm:prSet/>
      <dgm:spPr/>
      <dgm:t>
        <a:bodyPr/>
        <a:lstStyle/>
        <a:p>
          <a:endParaRPr kumimoji="1" lang="ja-JP" altLang="en-US" sz="1100" b="1">
            <a:solidFill>
              <a:schemeClr val="bg1"/>
            </a:solidFill>
          </a:endParaRPr>
        </a:p>
      </dgm:t>
    </dgm:pt>
    <dgm:pt modelId="{14BA392E-03C2-40D3-A9B8-D20C23176106}">
      <dgm:prSet phldrT="[テキスト]" custT="1"/>
      <dgm:spPr>
        <a:solidFill>
          <a:schemeClr val="accent1"/>
        </a:solidFill>
      </dgm:spPr>
      <dgm:t>
        <a:bodyPr/>
        <a:lstStyle/>
        <a:p>
          <a:r>
            <a:rPr kumimoji="1" lang="ja-JP" altLang="en-US" sz="1600" b="1" dirty="0">
              <a:solidFill>
                <a:schemeClr val="bg1"/>
              </a:solidFill>
            </a:rPr>
            <a:t>共通講義の振り返り</a:t>
          </a:r>
        </a:p>
      </dgm:t>
    </dgm:pt>
    <dgm:pt modelId="{E0C84DFC-9E60-44FA-8ADD-07869B77AF85}" type="parTrans" cxnId="{F110C4CD-632F-4307-A989-03A7F0ADEE8A}">
      <dgm:prSet/>
      <dgm:spPr/>
      <dgm:t>
        <a:bodyPr/>
        <a:lstStyle/>
        <a:p>
          <a:endParaRPr kumimoji="1" lang="ja-JP" altLang="en-US" sz="1100" b="1">
            <a:solidFill>
              <a:schemeClr val="bg1"/>
            </a:solidFill>
          </a:endParaRPr>
        </a:p>
      </dgm:t>
    </dgm:pt>
    <dgm:pt modelId="{0AEA47DA-9EAE-4A20-A430-15AF924DDF38}" type="sibTrans" cxnId="{F110C4CD-632F-4307-A989-03A7F0ADEE8A}">
      <dgm:prSet/>
      <dgm:spPr/>
      <dgm:t>
        <a:bodyPr/>
        <a:lstStyle/>
        <a:p>
          <a:endParaRPr kumimoji="1" lang="ja-JP" altLang="en-US" sz="1100" b="1">
            <a:solidFill>
              <a:schemeClr val="bg1"/>
            </a:solidFill>
          </a:endParaRPr>
        </a:p>
      </dgm:t>
    </dgm:pt>
    <dgm:pt modelId="{A525E50E-764C-4D20-BB3F-4B6FBEFCC302}">
      <dgm:prSet phldrT="[テキスト]" custT="1"/>
      <dgm:spPr/>
      <dgm:t>
        <a:bodyPr/>
        <a:lstStyle/>
        <a:p>
          <a:r>
            <a:rPr kumimoji="1" lang="ja-JP" altLang="en-US" sz="1600" b="1" dirty="0">
              <a:solidFill>
                <a:schemeClr val="bg1"/>
              </a:solidFill>
            </a:rPr>
            <a:t>演習</a:t>
          </a:r>
          <a:r>
            <a:rPr kumimoji="1" lang="en-US" altLang="ja-JP" sz="1600" b="1" dirty="0">
              <a:solidFill>
                <a:schemeClr val="bg1"/>
              </a:solidFill>
            </a:rPr>
            <a:t>3</a:t>
          </a:r>
          <a:r>
            <a:rPr kumimoji="1" lang="ja-JP" altLang="en-US" sz="1600" b="1" dirty="0">
              <a:solidFill>
                <a:schemeClr val="bg1"/>
              </a:solidFill>
            </a:rPr>
            <a:t>日間の流れ</a:t>
          </a:r>
        </a:p>
      </dgm:t>
    </dgm:pt>
    <dgm:pt modelId="{3F77F68A-E0CB-4654-BAF2-0C397C59EFDA}" type="parTrans" cxnId="{F0220744-13BA-480C-BF73-F8CADF42571F}">
      <dgm:prSet/>
      <dgm:spPr/>
      <dgm:t>
        <a:bodyPr/>
        <a:lstStyle/>
        <a:p>
          <a:endParaRPr kumimoji="1" lang="ja-JP" altLang="en-US" sz="1100" b="1">
            <a:solidFill>
              <a:schemeClr val="bg1"/>
            </a:solidFill>
          </a:endParaRPr>
        </a:p>
      </dgm:t>
    </dgm:pt>
    <dgm:pt modelId="{AA56D7CA-0242-46AA-8B32-FC3DB405FCE9}" type="sibTrans" cxnId="{F0220744-13BA-480C-BF73-F8CADF42571F}">
      <dgm:prSet/>
      <dgm:spPr/>
      <dgm:t>
        <a:bodyPr/>
        <a:lstStyle/>
        <a:p>
          <a:endParaRPr kumimoji="1" lang="ja-JP" altLang="en-US" sz="1100" b="1">
            <a:solidFill>
              <a:schemeClr val="bg1"/>
            </a:solidFill>
          </a:endParaRPr>
        </a:p>
      </dgm:t>
    </dgm:pt>
    <dgm:pt modelId="{3C8FBEBE-49A3-4CE7-B10E-2F40FA967DC6}">
      <dgm:prSet custT="1"/>
      <dgm:spPr>
        <a:solidFill>
          <a:srgbClr val="FFC000"/>
        </a:solidFill>
        <a:ln>
          <a:solidFill>
            <a:schemeClr val="accent1"/>
          </a:solidFill>
        </a:ln>
      </dgm:spPr>
      <dgm:t>
        <a:bodyPr/>
        <a:lstStyle/>
        <a:p>
          <a:r>
            <a:rPr kumimoji="1" lang="ja-JP" altLang="en-US" sz="1600" b="1" dirty="0">
              <a:solidFill>
                <a:schemeClr val="bg1"/>
              </a:solidFill>
            </a:rPr>
            <a:t>演習の目的</a:t>
          </a:r>
        </a:p>
      </dgm:t>
    </dgm:pt>
    <dgm:pt modelId="{5A265BF1-D7E5-4915-9D28-6FF6CDFDB19F}" type="parTrans" cxnId="{0695E655-71B6-459D-9374-4C26B8EFDE1D}">
      <dgm:prSet/>
      <dgm:spPr/>
      <dgm:t>
        <a:bodyPr/>
        <a:lstStyle/>
        <a:p>
          <a:endParaRPr kumimoji="1" lang="ja-JP" altLang="en-US" sz="1100" b="1">
            <a:solidFill>
              <a:schemeClr val="bg1"/>
            </a:solidFill>
          </a:endParaRPr>
        </a:p>
      </dgm:t>
    </dgm:pt>
    <dgm:pt modelId="{CE25F71D-AF2B-47AF-9757-3CF3618882DF}" type="sibTrans" cxnId="{0695E655-71B6-459D-9374-4C26B8EFDE1D}">
      <dgm:prSet/>
      <dgm:spPr/>
      <dgm:t>
        <a:bodyPr/>
        <a:lstStyle/>
        <a:p>
          <a:endParaRPr kumimoji="1" lang="ja-JP" altLang="en-US" sz="1100" b="1">
            <a:solidFill>
              <a:schemeClr val="bg1"/>
            </a:solidFill>
          </a:endParaRPr>
        </a:p>
      </dgm:t>
    </dgm:pt>
    <dgm:pt modelId="{232D8481-BF95-4F48-8D3B-28045D7CCE56}">
      <dgm:prSet custT="1"/>
      <dgm:spPr/>
      <dgm:t>
        <a:bodyPr/>
        <a:lstStyle/>
        <a:p>
          <a:r>
            <a:rPr kumimoji="1" lang="ja-JP" altLang="en-US" sz="1600" b="1" dirty="0">
              <a:solidFill>
                <a:schemeClr val="bg1"/>
              </a:solidFill>
            </a:rPr>
            <a:t>演習の進め方</a:t>
          </a:r>
        </a:p>
      </dgm:t>
    </dgm:pt>
    <dgm:pt modelId="{CA5E8076-E6EE-4A7B-A714-7BC040C77667}" type="parTrans" cxnId="{BBA380A2-F03A-47FF-BBA7-130456AE0E3C}">
      <dgm:prSet/>
      <dgm:spPr/>
      <dgm:t>
        <a:bodyPr/>
        <a:lstStyle/>
        <a:p>
          <a:endParaRPr kumimoji="1" lang="ja-JP" altLang="en-US" sz="1100" b="1">
            <a:solidFill>
              <a:schemeClr val="bg1"/>
            </a:solidFill>
          </a:endParaRPr>
        </a:p>
      </dgm:t>
    </dgm:pt>
    <dgm:pt modelId="{D266DCE0-943A-40EB-8B4D-E97645427200}" type="sibTrans" cxnId="{BBA380A2-F03A-47FF-BBA7-130456AE0E3C}">
      <dgm:prSet/>
      <dgm:spPr/>
      <dgm:t>
        <a:bodyPr/>
        <a:lstStyle/>
        <a:p>
          <a:endParaRPr kumimoji="1" lang="ja-JP" altLang="en-US" sz="1100" b="1">
            <a:solidFill>
              <a:schemeClr val="bg1"/>
            </a:solidFill>
          </a:endParaRPr>
        </a:p>
      </dgm:t>
    </dgm:pt>
    <dgm:pt modelId="{161FDEF1-CB8D-47C3-8BF5-19571F264757}">
      <dgm:prSet custT="1"/>
      <dgm:spPr/>
      <dgm:t>
        <a:bodyPr/>
        <a:lstStyle/>
        <a:p>
          <a:r>
            <a:rPr kumimoji="1" lang="ja-JP" altLang="en-US" sz="1600" b="1" dirty="0">
              <a:solidFill>
                <a:schemeClr val="bg1"/>
              </a:solidFill>
            </a:rPr>
            <a:t>振返り評価シート</a:t>
          </a:r>
        </a:p>
      </dgm:t>
    </dgm:pt>
    <dgm:pt modelId="{86EFDE6F-16B2-4F0A-BC05-A69B1D61015B}" type="parTrans" cxnId="{0EB18D7E-7495-45B0-9ECB-98C0AA860DA3}">
      <dgm:prSet/>
      <dgm:spPr/>
      <dgm:t>
        <a:bodyPr/>
        <a:lstStyle/>
        <a:p>
          <a:endParaRPr kumimoji="1" lang="ja-JP" altLang="en-US" sz="1100" b="1">
            <a:solidFill>
              <a:schemeClr val="bg1"/>
            </a:solidFill>
          </a:endParaRPr>
        </a:p>
      </dgm:t>
    </dgm:pt>
    <dgm:pt modelId="{B84ECFC9-AEC6-44B3-8A8B-1A010AB86C53}" type="sibTrans" cxnId="{0EB18D7E-7495-45B0-9ECB-98C0AA860DA3}">
      <dgm:prSet/>
      <dgm:spPr/>
      <dgm:t>
        <a:bodyPr/>
        <a:lstStyle/>
        <a:p>
          <a:endParaRPr kumimoji="1" lang="ja-JP" altLang="en-US" sz="1100" b="1">
            <a:solidFill>
              <a:schemeClr val="bg1"/>
            </a:solidFill>
          </a:endParaRPr>
        </a:p>
      </dgm:t>
    </dgm:pt>
    <dgm:pt modelId="{E4B3CF95-FF48-4345-AC23-880F5A626B03}">
      <dgm:prSet custT="1"/>
      <dgm:spPr/>
      <dgm:t>
        <a:bodyPr/>
        <a:lstStyle/>
        <a:p>
          <a:r>
            <a:rPr kumimoji="1" lang="en-US" altLang="ja-JP" sz="1600" b="1" dirty="0">
              <a:solidFill>
                <a:schemeClr val="bg1"/>
              </a:solidFill>
            </a:rPr>
            <a:t>1</a:t>
          </a:r>
          <a:r>
            <a:rPr kumimoji="1" lang="ja-JP" altLang="en-US" sz="1600" b="1" dirty="0">
              <a:solidFill>
                <a:schemeClr val="bg1"/>
              </a:solidFill>
            </a:rPr>
            <a:t>日目の流れについて</a:t>
          </a:r>
        </a:p>
      </dgm:t>
    </dgm:pt>
    <dgm:pt modelId="{73FDF175-C628-4998-B6BC-BFA6D65D9AF4}" type="parTrans" cxnId="{350CFCE1-C7A6-4325-9B2E-FD9EDB7E526D}">
      <dgm:prSet/>
      <dgm:spPr/>
      <dgm:t>
        <a:bodyPr/>
        <a:lstStyle/>
        <a:p>
          <a:endParaRPr kumimoji="1" lang="ja-JP" altLang="en-US" sz="1100" b="1">
            <a:solidFill>
              <a:schemeClr val="bg1"/>
            </a:solidFill>
          </a:endParaRPr>
        </a:p>
      </dgm:t>
    </dgm:pt>
    <dgm:pt modelId="{5894D42F-DCCD-4906-87C4-ACFACB766062}" type="sibTrans" cxnId="{350CFCE1-C7A6-4325-9B2E-FD9EDB7E526D}">
      <dgm:prSet/>
      <dgm:spPr/>
      <dgm:t>
        <a:bodyPr/>
        <a:lstStyle/>
        <a:p>
          <a:endParaRPr kumimoji="1" lang="ja-JP" altLang="en-US" sz="1100" b="1">
            <a:solidFill>
              <a:schemeClr val="bg1"/>
            </a:solidFill>
          </a:endParaRPr>
        </a:p>
      </dgm:t>
    </dgm:pt>
    <dgm:pt modelId="{8C885A5B-588E-461F-88B0-E40D3657086D}" type="pres">
      <dgm:prSet presAssocID="{31F11ECD-B54C-4EEE-B181-46D41F4C1466}" presName="Name0" presStyleCnt="0">
        <dgm:presLayoutVars>
          <dgm:dir/>
          <dgm:resizeHandles val="exact"/>
        </dgm:presLayoutVars>
      </dgm:prSet>
      <dgm:spPr/>
    </dgm:pt>
    <dgm:pt modelId="{BBFAD9FD-22E3-4279-861D-FB03E01FF02A}" type="pres">
      <dgm:prSet presAssocID="{EDBAC092-2967-4C6D-A163-188042C1B68C}" presName="parTxOnly" presStyleLbl="node1" presStyleIdx="0" presStyleCnt="7">
        <dgm:presLayoutVars>
          <dgm:bulletEnabled val="1"/>
        </dgm:presLayoutVars>
      </dgm:prSet>
      <dgm:spPr/>
    </dgm:pt>
    <dgm:pt modelId="{EABB44B6-E499-47DF-8BEB-F5B45EE44B3F}" type="pres">
      <dgm:prSet presAssocID="{49D500EA-A5CD-4142-898D-6B14E46DCA87}" presName="parSpace" presStyleLbl="sibTrans2D1" presStyleIdx="0" presStyleCnt="0"/>
      <dgm:spPr/>
    </dgm:pt>
    <dgm:pt modelId="{14300261-8442-4DBF-B8C3-6B1B8A564F7B}" type="pres">
      <dgm:prSet presAssocID="{14BA392E-03C2-40D3-A9B8-D20C23176106}" presName="parTxOnly" presStyleLbl="node1" presStyleIdx="1" presStyleCnt="7">
        <dgm:presLayoutVars>
          <dgm:bulletEnabled val="1"/>
        </dgm:presLayoutVars>
      </dgm:prSet>
      <dgm:spPr/>
    </dgm:pt>
    <dgm:pt modelId="{B3195A9A-CF8E-4E48-81CA-FD7CA4BD77F8}" type="pres">
      <dgm:prSet presAssocID="{0AEA47DA-9EAE-4A20-A430-15AF924DDF38}" presName="parSpace" presStyleLbl="sibTrans2D1" presStyleIdx="0" presStyleCnt="0"/>
      <dgm:spPr/>
    </dgm:pt>
    <dgm:pt modelId="{1FDDC6AF-4A59-45D4-A595-733FDD2BF85B}" type="pres">
      <dgm:prSet presAssocID="{A525E50E-764C-4D20-BB3F-4B6FBEFCC302}" presName="parTxOnly" presStyleLbl="node1" presStyleIdx="2" presStyleCnt="7">
        <dgm:presLayoutVars>
          <dgm:bulletEnabled val="1"/>
        </dgm:presLayoutVars>
      </dgm:prSet>
      <dgm:spPr/>
    </dgm:pt>
    <dgm:pt modelId="{2D1B913B-06AB-42EF-A5C5-CCD5924A3112}" type="pres">
      <dgm:prSet presAssocID="{AA56D7CA-0242-46AA-8B32-FC3DB405FCE9}" presName="parSpace" presStyleLbl="sibTrans2D1" presStyleIdx="0" presStyleCnt="0"/>
      <dgm:spPr/>
    </dgm:pt>
    <dgm:pt modelId="{795A8888-3281-4DBA-A827-81878EC373CE}" type="pres">
      <dgm:prSet presAssocID="{3C8FBEBE-49A3-4CE7-B10E-2F40FA967DC6}" presName="parTxOnly" presStyleLbl="node1" presStyleIdx="3" presStyleCnt="7">
        <dgm:presLayoutVars>
          <dgm:bulletEnabled val="1"/>
        </dgm:presLayoutVars>
      </dgm:prSet>
      <dgm:spPr/>
    </dgm:pt>
    <dgm:pt modelId="{7E718066-EFC8-4382-936C-A93128D66B08}" type="pres">
      <dgm:prSet presAssocID="{CE25F71D-AF2B-47AF-9757-3CF3618882DF}" presName="parSpace" presStyleLbl="sibTrans2D1" presStyleIdx="0" presStyleCnt="0"/>
      <dgm:spPr/>
    </dgm:pt>
    <dgm:pt modelId="{35346497-A8FD-4BC4-993F-5FBAEF538195}" type="pres">
      <dgm:prSet presAssocID="{232D8481-BF95-4F48-8D3B-28045D7CCE56}" presName="parTxOnly" presStyleLbl="node1" presStyleIdx="4" presStyleCnt="7">
        <dgm:presLayoutVars>
          <dgm:bulletEnabled val="1"/>
        </dgm:presLayoutVars>
      </dgm:prSet>
      <dgm:spPr/>
    </dgm:pt>
    <dgm:pt modelId="{1277450B-A890-483A-A187-0450F204E5A5}" type="pres">
      <dgm:prSet presAssocID="{D266DCE0-943A-40EB-8B4D-E97645427200}" presName="parSpace" presStyleLbl="sibTrans2D1" presStyleIdx="0" presStyleCnt="0"/>
      <dgm:spPr/>
    </dgm:pt>
    <dgm:pt modelId="{17893ACC-549A-4BCB-A73B-53CDAEA0221F}" type="pres">
      <dgm:prSet presAssocID="{161FDEF1-CB8D-47C3-8BF5-19571F264757}" presName="parTxOnly" presStyleLbl="node1" presStyleIdx="5" presStyleCnt="7">
        <dgm:presLayoutVars>
          <dgm:bulletEnabled val="1"/>
        </dgm:presLayoutVars>
      </dgm:prSet>
      <dgm:spPr/>
    </dgm:pt>
    <dgm:pt modelId="{DCBA55BF-117A-4A1F-9663-87359FF89247}" type="pres">
      <dgm:prSet presAssocID="{B84ECFC9-AEC6-44B3-8A8B-1A010AB86C53}" presName="parSpace" presStyleLbl="sibTrans2D1" presStyleIdx="0" presStyleCnt="0"/>
      <dgm:spPr/>
    </dgm:pt>
    <dgm:pt modelId="{9AA31DFD-09C3-4074-B620-D32968CD3C3E}" type="pres">
      <dgm:prSet presAssocID="{E4B3CF95-FF48-4345-AC23-880F5A626B03}" presName="parTxOnly" presStyleLbl="node1" presStyleIdx="6" presStyleCnt="7">
        <dgm:presLayoutVars>
          <dgm:bulletEnabled val="1"/>
        </dgm:presLayoutVars>
      </dgm:prSet>
      <dgm:spPr/>
    </dgm:pt>
  </dgm:ptLst>
  <dgm:cxnLst>
    <dgm:cxn modelId="{E449690C-6958-4B0E-AF6B-E4452E7447A3}" type="presOf" srcId="{3C8FBEBE-49A3-4CE7-B10E-2F40FA967DC6}" destId="{795A8888-3281-4DBA-A827-81878EC373CE}" srcOrd="0" destOrd="0" presId="urn:microsoft.com/office/officeart/2005/8/layout/hChevron3"/>
    <dgm:cxn modelId="{26159538-1880-40D3-904B-48640CB48951}" type="presOf" srcId="{E4B3CF95-FF48-4345-AC23-880F5A626B03}" destId="{9AA31DFD-09C3-4074-B620-D32968CD3C3E}" srcOrd="0" destOrd="0" presId="urn:microsoft.com/office/officeart/2005/8/layout/hChevron3"/>
    <dgm:cxn modelId="{F0220744-13BA-480C-BF73-F8CADF42571F}" srcId="{31F11ECD-B54C-4EEE-B181-46D41F4C1466}" destId="{A525E50E-764C-4D20-BB3F-4B6FBEFCC302}" srcOrd="2" destOrd="0" parTransId="{3F77F68A-E0CB-4654-BAF2-0C397C59EFDA}" sibTransId="{AA56D7CA-0242-46AA-8B32-FC3DB405FCE9}"/>
    <dgm:cxn modelId="{DAC5284C-B242-4760-8450-D523DCDE83D1}" type="presOf" srcId="{14BA392E-03C2-40D3-A9B8-D20C23176106}" destId="{14300261-8442-4DBF-B8C3-6B1B8A564F7B}" srcOrd="0" destOrd="0" presId="urn:microsoft.com/office/officeart/2005/8/layout/hChevron3"/>
    <dgm:cxn modelId="{0695E655-71B6-459D-9374-4C26B8EFDE1D}" srcId="{31F11ECD-B54C-4EEE-B181-46D41F4C1466}" destId="{3C8FBEBE-49A3-4CE7-B10E-2F40FA967DC6}" srcOrd="3" destOrd="0" parTransId="{5A265BF1-D7E5-4915-9D28-6FF6CDFDB19F}" sibTransId="{CE25F71D-AF2B-47AF-9757-3CF3618882DF}"/>
    <dgm:cxn modelId="{0EB18D7E-7495-45B0-9ECB-98C0AA860DA3}" srcId="{31F11ECD-B54C-4EEE-B181-46D41F4C1466}" destId="{161FDEF1-CB8D-47C3-8BF5-19571F264757}" srcOrd="5" destOrd="0" parTransId="{86EFDE6F-16B2-4F0A-BC05-A69B1D61015B}" sibTransId="{B84ECFC9-AEC6-44B3-8A8B-1A010AB86C53}"/>
    <dgm:cxn modelId="{BBA380A2-F03A-47FF-BBA7-130456AE0E3C}" srcId="{31F11ECD-B54C-4EEE-B181-46D41F4C1466}" destId="{232D8481-BF95-4F48-8D3B-28045D7CCE56}" srcOrd="4" destOrd="0" parTransId="{CA5E8076-E6EE-4A7B-A714-7BC040C77667}" sibTransId="{D266DCE0-943A-40EB-8B4D-E97645427200}"/>
    <dgm:cxn modelId="{14C65BAA-2141-4F13-A2E5-1FE8C612122F}" type="presOf" srcId="{161FDEF1-CB8D-47C3-8BF5-19571F264757}" destId="{17893ACC-549A-4BCB-A73B-53CDAEA0221F}" srcOrd="0" destOrd="0" presId="urn:microsoft.com/office/officeart/2005/8/layout/hChevron3"/>
    <dgm:cxn modelId="{858DBBB1-B7A9-41AF-821A-63F1A47E1A61}" type="presOf" srcId="{A525E50E-764C-4D20-BB3F-4B6FBEFCC302}" destId="{1FDDC6AF-4A59-45D4-A595-733FDD2BF85B}" srcOrd="0" destOrd="0" presId="urn:microsoft.com/office/officeart/2005/8/layout/hChevron3"/>
    <dgm:cxn modelId="{47298CB9-BA5C-4E15-9893-D5C90D97BDC4}" type="presOf" srcId="{31F11ECD-B54C-4EEE-B181-46D41F4C1466}" destId="{8C885A5B-588E-461F-88B0-E40D3657086D}" srcOrd="0" destOrd="0" presId="urn:microsoft.com/office/officeart/2005/8/layout/hChevron3"/>
    <dgm:cxn modelId="{F110C4CD-632F-4307-A989-03A7F0ADEE8A}" srcId="{31F11ECD-B54C-4EEE-B181-46D41F4C1466}" destId="{14BA392E-03C2-40D3-A9B8-D20C23176106}" srcOrd="1" destOrd="0" parTransId="{E0C84DFC-9E60-44FA-8ADD-07869B77AF85}" sibTransId="{0AEA47DA-9EAE-4A20-A430-15AF924DDF38}"/>
    <dgm:cxn modelId="{69375FCE-802C-48DC-9583-81FAEFF55345}" type="presOf" srcId="{EDBAC092-2967-4C6D-A163-188042C1B68C}" destId="{BBFAD9FD-22E3-4279-861D-FB03E01FF02A}" srcOrd="0" destOrd="0" presId="urn:microsoft.com/office/officeart/2005/8/layout/hChevron3"/>
    <dgm:cxn modelId="{41AAB7D6-2EC7-4AE0-82EC-A47A0A563940}" type="presOf" srcId="{232D8481-BF95-4F48-8D3B-28045D7CCE56}" destId="{35346497-A8FD-4BC4-993F-5FBAEF538195}" srcOrd="0" destOrd="0" presId="urn:microsoft.com/office/officeart/2005/8/layout/hChevron3"/>
    <dgm:cxn modelId="{350CFCE1-C7A6-4325-9B2E-FD9EDB7E526D}" srcId="{31F11ECD-B54C-4EEE-B181-46D41F4C1466}" destId="{E4B3CF95-FF48-4345-AC23-880F5A626B03}" srcOrd="6" destOrd="0" parTransId="{73FDF175-C628-4998-B6BC-BFA6D65D9AF4}" sibTransId="{5894D42F-DCCD-4906-87C4-ACFACB766062}"/>
    <dgm:cxn modelId="{3AD12BF0-5AFB-417E-A6DD-E6E6A0A24438}" srcId="{31F11ECD-B54C-4EEE-B181-46D41F4C1466}" destId="{EDBAC092-2967-4C6D-A163-188042C1B68C}" srcOrd="0" destOrd="0" parTransId="{782097F3-742D-4BD4-9A9E-4F3623CB4066}" sibTransId="{49D500EA-A5CD-4142-898D-6B14E46DCA87}"/>
    <dgm:cxn modelId="{BF4FDD41-D384-47D0-A259-5CD5F59BA2A5}" type="presParOf" srcId="{8C885A5B-588E-461F-88B0-E40D3657086D}" destId="{BBFAD9FD-22E3-4279-861D-FB03E01FF02A}" srcOrd="0" destOrd="0" presId="urn:microsoft.com/office/officeart/2005/8/layout/hChevron3"/>
    <dgm:cxn modelId="{A661951A-D276-43BC-AF72-0AF1D8D3D23A}" type="presParOf" srcId="{8C885A5B-588E-461F-88B0-E40D3657086D}" destId="{EABB44B6-E499-47DF-8BEB-F5B45EE44B3F}" srcOrd="1" destOrd="0" presId="urn:microsoft.com/office/officeart/2005/8/layout/hChevron3"/>
    <dgm:cxn modelId="{8F603C8D-23ED-4554-89E3-AD3B0889EE96}" type="presParOf" srcId="{8C885A5B-588E-461F-88B0-E40D3657086D}" destId="{14300261-8442-4DBF-B8C3-6B1B8A564F7B}" srcOrd="2" destOrd="0" presId="urn:microsoft.com/office/officeart/2005/8/layout/hChevron3"/>
    <dgm:cxn modelId="{138798FE-2516-4EDA-B966-B095A75E9B65}" type="presParOf" srcId="{8C885A5B-588E-461F-88B0-E40D3657086D}" destId="{B3195A9A-CF8E-4E48-81CA-FD7CA4BD77F8}" srcOrd="3" destOrd="0" presId="urn:microsoft.com/office/officeart/2005/8/layout/hChevron3"/>
    <dgm:cxn modelId="{08BE493C-42FC-4A24-86C8-170D886D10AA}" type="presParOf" srcId="{8C885A5B-588E-461F-88B0-E40D3657086D}" destId="{1FDDC6AF-4A59-45D4-A595-733FDD2BF85B}" srcOrd="4" destOrd="0" presId="urn:microsoft.com/office/officeart/2005/8/layout/hChevron3"/>
    <dgm:cxn modelId="{B3BF1ECB-120E-4267-B3BE-C7CA29396581}" type="presParOf" srcId="{8C885A5B-588E-461F-88B0-E40D3657086D}" destId="{2D1B913B-06AB-42EF-A5C5-CCD5924A3112}" srcOrd="5" destOrd="0" presId="urn:microsoft.com/office/officeart/2005/8/layout/hChevron3"/>
    <dgm:cxn modelId="{0C6B96AA-9F5B-45A9-8C33-D42D26D3FC07}" type="presParOf" srcId="{8C885A5B-588E-461F-88B0-E40D3657086D}" destId="{795A8888-3281-4DBA-A827-81878EC373CE}" srcOrd="6" destOrd="0" presId="urn:microsoft.com/office/officeart/2005/8/layout/hChevron3"/>
    <dgm:cxn modelId="{E41E2AA1-6FC8-41D1-85C4-FB6EF45363CC}" type="presParOf" srcId="{8C885A5B-588E-461F-88B0-E40D3657086D}" destId="{7E718066-EFC8-4382-936C-A93128D66B08}" srcOrd="7" destOrd="0" presId="urn:microsoft.com/office/officeart/2005/8/layout/hChevron3"/>
    <dgm:cxn modelId="{4639D0F8-3551-4450-BDE3-2D91B275352F}" type="presParOf" srcId="{8C885A5B-588E-461F-88B0-E40D3657086D}" destId="{35346497-A8FD-4BC4-993F-5FBAEF538195}" srcOrd="8" destOrd="0" presId="urn:microsoft.com/office/officeart/2005/8/layout/hChevron3"/>
    <dgm:cxn modelId="{E1ACEAE3-FAD7-48B3-BBD5-6822DF486E6B}" type="presParOf" srcId="{8C885A5B-588E-461F-88B0-E40D3657086D}" destId="{1277450B-A890-483A-A187-0450F204E5A5}" srcOrd="9" destOrd="0" presId="urn:microsoft.com/office/officeart/2005/8/layout/hChevron3"/>
    <dgm:cxn modelId="{F9488FBC-0F91-41AF-B347-F03342341E54}" type="presParOf" srcId="{8C885A5B-588E-461F-88B0-E40D3657086D}" destId="{17893ACC-549A-4BCB-A73B-53CDAEA0221F}" srcOrd="10" destOrd="0" presId="urn:microsoft.com/office/officeart/2005/8/layout/hChevron3"/>
    <dgm:cxn modelId="{CE02A1B0-EFF7-4062-BD96-428F32495707}" type="presParOf" srcId="{8C885A5B-588E-461F-88B0-E40D3657086D}" destId="{DCBA55BF-117A-4A1F-9663-87359FF89247}" srcOrd="11" destOrd="0" presId="urn:microsoft.com/office/officeart/2005/8/layout/hChevron3"/>
    <dgm:cxn modelId="{03C87B14-C100-465B-86F5-C03AABADC09B}" type="presParOf" srcId="{8C885A5B-588E-461F-88B0-E40D3657086D}" destId="{9AA31DFD-09C3-4074-B620-D32968CD3C3E}" srcOrd="12" destOrd="0" presId="urn:microsoft.com/office/officeart/2005/8/layout/hChevron3"/>
  </dgm:cxnLst>
  <dgm:bg>
    <a:no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F11ECD-B54C-4EEE-B181-46D41F4C1466}" type="doc">
      <dgm:prSet loTypeId="urn:microsoft.com/office/officeart/2005/8/layout/hChevron3" loCatId="process" qsTypeId="urn:microsoft.com/office/officeart/2005/8/quickstyle/3d1" qsCatId="3D" csTypeId="urn:microsoft.com/office/officeart/2005/8/colors/accent1_2#5" csCatId="accent1" phldr="1"/>
      <dgm:spPr/>
    </dgm:pt>
    <dgm:pt modelId="{EDBAC092-2967-4C6D-A163-188042C1B68C}">
      <dgm:prSet phldrT="[テキスト]" custT="1"/>
      <dgm:spPr>
        <a:solidFill>
          <a:schemeClr val="accent1"/>
        </a:solidFill>
      </dgm:spPr>
      <dgm:t>
        <a:bodyPr/>
        <a:lstStyle/>
        <a:p>
          <a:r>
            <a:rPr kumimoji="1" lang="ja-JP" altLang="en-US" sz="1600" b="1" dirty="0">
              <a:solidFill>
                <a:schemeClr val="bg1"/>
              </a:solidFill>
            </a:rPr>
            <a:t>研修の構造と概要</a:t>
          </a:r>
        </a:p>
      </dgm:t>
    </dgm:pt>
    <dgm:pt modelId="{782097F3-742D-4BD4-9A9E-4F3623CB4066}" type="parTrans" cxnId="{CFA2303D-FD7F-4EAC-B109-6C9DF2C0EDD3}">
      <dgm:prSet/>
      <dgm:spPr/>
      <dgm:t>
        <a:bodyPr/>
        <a:lstStyle/>
        <a:p>
          <a:endParaRPr kumimoji="1" lang="ja-JP" altLang="en-US" sz="1100" b="1">
            <a:solidFill>
              <a:schemeClr val="bg1"/>
            </a:solidFill>
          </a:endParaRPr>
        </a:p>
      </dgm:t>
    </dgm:pt>
    <dgm:pt modelId="{49D500EA-A5CD-4142-898D-6B14E46DCA87}" type="sibTrans" cxnId="{CFA2303D-FD7F-4EAC-B109-6C9DF2C0EDD3}">
      <dgm:prSet/>
      <dgm:spPr/>
      <dgm:t>
        <a:bodyPr/>
        <a:lstStyle/>
        <a:p>
          <a:endParaRPr kumimoji="1" lang="ja-JP" altLang="en-US" sz="1100" b="1">
            <a:solidFill>
              <a:schemeClr val="bg1"/>
            </a:solidFill>
          </a:endParaRPr>
        </a:p>
      </dgm:t>
    </dgm:pt>
    <dgm:pt modelId="{14BA392E-03C2-40D3-A9B8-D20C23176106}">
      <dgm:prSet phldrT="[テキスト]" custT="1"/>
      <dgm:spPr>
        <a:solidFill>
          <a:schemeClr val="accent1"/>
        </a:solidFill>
      </dgm:spPr>
      <dgm:t>
        <a:bodyPr/>
        <a:lstStyle/>
        <a:p>
          <a:r>
            <a:rPr kumimoji="1" lang="ja-JP" altLang="en-US" sz="1600" b="1" dirty="0">
              <a:solidFill>
                <a:schemeClr val="bg1"/>
              </a:solidFill>
            </a:rPr>
            <a:t>共通講義の振り返り</a:t>
          </a:r>
        </a:p>
      </dgm:t>
    </dgm:pt>
    <dgm:pt modelId="{E0C84DFC-9E60-44FA-8ADD-07869B77AF85}" type="parTrans" cxnId="{F39F3D19-7051-46BB-B708-D067F0D5448A}">
      <dgm:prSet/>
      <dgm:spPr/>
      <dgm:t>
        <a:bodyPr/>
        <a:lstStyle/>
        <a:p>
          <a:endParaRPr kumimoji="1" lang="ja-JP" altLang="en-US" sz="1100" b="1">
            <a:solidFill>
              <a:schemeClr val="bg1"/>
            </a:solidFill>
          </a:endParaRPr>
        </a:p>
      </dgm:t>
    </dgm:pt>
    <dgm:pt modelId="{0AEA47DA-9EAE-4A20-A430-15AF924DDF38}" type="sibTrans" cxnId="{F39F3D19-7051-46BB-B708-D067F0D5448A}">
      <dgm:prSet/>
      <dgm:spPr/>
      <dgm:t>
        <a:bodyPr/>
        <a:lstStyle/>
        <a:p>
          <a:endParaRPr kumimoji="1" lang="ja-JP" altLang="en-US" sz="1100" b="1">
            <a:solidFill>
              <a:schemeClr val="bg1"/>
            </a:solidFill>
          </a:endParaRPr>
        </a:p>
      </dgm:t>
    </dgm:pt>
    <dgm:pt modelId="{A525E50E-764C-4D20-BB3F-4B6FBEFCC302}">
      <dgm:prSet phldrT="[テキスト]" custT="1"/>
      <dgm:spPr/>
      <dgm:t>
        <a:bodyPr/>
        <a:lstStyle/>
        <a:p>
          <a:r>
            <a:rPr kumimoji="1" lang="ja-JP" altLang="en-US" sz="1600" b="1" dirty="0">
              <a:solidFill>
                <a:schemeClr val="bg1"/>
              </a:solidFill>
            </a:rPr>
            <a:t>演習</a:t>
          </a:r>
          <a:r>
            <a:rPr kumimoji="1" lang="en-US" altLang="ja-JP" sz="1600" b="1" dirty="0">
              <a:solidFill>
                <a:schemeClr val="bg1"/>
              </a:solidFill>
            </a:rPr>
            <a:t>3</a:t>
          </a:r>
          <a:r>
            <a:rPr kumimoji="1" lang="ja-JP" altLang="en-US" sz="1600" b="1" dirty="0">
              <a:solidFill>
                <a:schemeClr val="bg1"/>
              </a:solidFill>
            </a:rPr>
            <a:t>日間の流れ</a:t>
          </a:r>
        </a:p>
      </dgm:t>
    </dgm:pt>
    <dgm:pt modelId="{3F77F68A-E0CB-4654-BAF2-0C397C59EFDA}" type="parTrans" cxnId="{EA38EF62-6B7D-4ED8-B348-72E6E0E5B4D8}">
      <dgm:prSet/>
      <dgm:spPr/>
      <dgm:t>
        <a:bodyPr/>
        <a:lstStyle/>
        <a:p>
          <a:endParaRPr kumimoji="1" lang="ja-JP" altLang="en-US" sz="1100" b="1">
            <a:solidFill>
              <a:schemeClr val="bg1"/>
            </a:solidFill>
          </a:endParaRPr>
        </a:p>
      </dgm:t>
    </dgm:pt>
    <dgm:pt modelId="{AA56D7CA-0242-46AA-8B32-FC3DB405FCE9}" type="sibTrans" cxnId="{EA38EF62-6B7D-4ED8-B348-72E6E0E5B4D8}">
      <dgm:prSet/>
      <dgm:spPr/>
      <dgm:t>
        <a:bodyPr/>
        <a:lstStyle/>
        <a:p>
          <a:endParaRPr kumimoji="1" lang="ja-JP" altLang="en-US" sz="1100" b="1">
            <a:solidFill>
              <a:schemeClr val="bg1"/>
            </a:solidFill>
          </a:endParaRPr>
        </a:p>
      </dgm:t>
    </dgm:pt>
    <dgm:pt modelId="{3C8FBEBE-49A3-4CE7-B10E-2F40FA967DC6}">
      <dgm:prSet custT="1"/>
      <dgm:spPr/>
      <dgm:t>
        <a:bodyPr/>
        <a:lstStyle/>
        <a:p>
          <a:r>
            <a:rPr kumimoji="1" lang="ja-JP" altLang="en-US" sz="1600" b="1" dirty="0">
              <a:solidFill>
                <a:schemeClr val="bg1"/>
              </a:solidFill>
            </a:rPr>
            <a:t>演習の目的</a:t>
          </a:r>
        </a:p>
      </dgm:t>
    </dgm:pt>
    <dgm:pt modelId="{5A265BF1-D7E5-4915-9D28-6FF6CDFDB19F}" type="parTrans" cxnId="{095BCD5B-674A-47C8-8567-EE0241395222}">
      <dgm:prSet/>
      <dgm:spPr/>
      <dgm:t>
        <a:bodyPr/>
        <a:lstStyle/>
        <a:p>
          <a:endParaRPr kumimoji="1" lang="ja-JP" altLang="en-US" sz="1100" b="1">
            <a:solidFill>
              <a:schemeClr val="bg1"/>
            </a:solidFill>
          </a:endParaRPr>
        </a:p>
      </dgm:t>
    </dgm:pt>
    <dgm:pt modelId="{CE25F71D-AF2B-47AF-9757-3CF3618882DF}" type="sibTrans" cxnId="{095BCD5B-674A-47C8-8567-EE0241395222}">
      <dgm:prSet/>
      <dgm:spPr/>
      <dgm:t>
        <a:bodyPr/>
        <a:lstStyle/>
        <a:p>
          <a:endParaRPr kumimoji="1" lang="ja-JP" altLang="en-US" sz="1100" b="1">
            <a:solidFill>
              <a:schemeClr val="bg1"/>
            </a:solidFill>
          </a:endParaRPr>
        </a:p>
      </dgm:t>
    </dgm:pt>
    <dgm:pt modelId="{232D8481-BF95-4F48-8D3B-28045D7CCE56}">
      <dgm:prSet custT="1"/>
      <dgm:spPr>
        <a:solidFill>
          <a:srgbClr val="FFC000"/>
        </a:solidFill>
      </dgm:spPr>
      <dgm:t>
        <a:bodyPr/>
        <a:lstStyle/>
        <a:p>
          <a:r>
            <a:rPr kumimoji="1" lang="ja-JP" altLang="en-US" sz="1600" b="1" dirty="0">
              <a:solidFill>
                <a:schemeClr val="bg1"/>
              </a:solidFill>
            </a:rPr>
            <a:t>演習の進め方</a:t>
          </a:r>
        </a:p>
      </dgm:t>
    </dgm:pt>
    <dgm:pt modelId="{CA5E8076-E6EE-4A7B-A714-7BC040C77667}" type="parTrans" cxnId="{F9970891-4040-42FD-B205-6FEFA91E6726}">
      <dgm:prSet/>
      <dgm:spPr/>
      <dgm:t>
        <a:bodyPr/>
        <a:lstStyle/>
        <a:p>
          <a:endParaRPr kumimoji="1" lang="ja-JP" altLang="en-US" sz="1100" b="1">
            <a:solidFill>
              <a:schemeClr val="bg1"/>
            </a:solidFill>
          </a:endParaRPr>
        </a:p>
      </dgm:t>
    </dgm:pt>
    <dgm:pt modelId="{D266DCE0-943A-40EB-8B4D-E97645427200}" type="sibTrans" cxnId="{F9970891-4040-42FD-B205-6FEFA91E6726}">
      <dgm:prSet/>
      <dgm:spPr/>
      <dgm:t>
        <a:bodyPr/>
        <a:lstStyle/>
        <a:p>
          <a:endParaRPr kumimoji="1" lang="ja-JP" altLang="en-US" sz="1100" b="1">
            <a:solidFill>
              <a:schemeClr val="bg1"/>
            </a:solidFill>
          </a:endParaRPr>
        </a:p>
      </dgm:t>
    </dgm:pt>
    <dgm:pt modelId="{161FDEF1-CB8D-47C3-8BF5-19571F264757}">
      <dgm:prSet custT="1"/>
      <dgm:spPr/>
      <dgm:t>
        <a:bodyPr/>
        <a:lstStyle/>
        <a:p>
          <a:r>
            <a:rPr kumimoji="1" lang="ja-JP" altLang="en-US" sz="1600" b="1" dirty="0">
              <a:solidFill>
                <a:schemeClr val="bg1"/>
              </a:solidFill>
            </a:rPr>
            <a:t>振返り評価シート</a:t>
          </a:r>
        </a:p>
      </dgm:t>
    </dgm:pt>
    <dgm:pt modelId="{86EFDE6F-16B2-4F0A-BC05-A69B1D61015B}" type="parTrans" cxnId="{03A2DDCD-D226-4A94-9490-09795E39CBA2}">
      <dgm:prSet/>
      <dgm:spPr/>
      <dgm:t>
        <a:bodyPr/>
        <a:lstStyle/>
        <a:p>
          <a:endParaRPr kumimoji="1" lang="ja-JP" altLang="en-US" sz="1100" b="1">
            <a:solidFill>
              <a:schemeClr val="bg1"/>
            </a:solidFill>
          </a:endParaRPr>
        </a:p>
      </dgm:t>
    </dgm:pt>
    <dgm:pt modelId="{B84ECFC9-AEC6-44B3-8A8B-1A010AB86C53}" type="sibTrans" cxnId="{03A2DDCD-D226-4A94-9490-09795E39CBA2}">
      <dgm:prSet/>
      <dgm:spPr/>
      <dgm:t>
        <a:bodyPr/>
        <a:lstStyle/>
        <a:p>
          <a:endParaRPr kumimoji="1" lang="ja-JP" altLang="en-US" sz="1100" b="1">
            <a:solidFill>
              <a:schemeClr val="bg1"/>
            </a:solidFill>
          </a:endParaRPr>
        </a:p>
      </dgm:t>
    </dgm:pt>
    <dgm:pt modelId="{E4B3CF95-FF48-4345-AC23-880F5A626B03}">
      <dgm:prSet custT="1"/>
      <dgm:spPr/>
      <dgm:t>
        <a:bodyPr/>
        <a:lstStyle/>
        <a:p>
          <a:r>
            <a:rPr kumimoji="1" lang="en-US" altLang="ja-JP" sz="1600" b="1" dirty="0">
              <a:solidFill>
                <a:schemeClr val="bg1"/>
              </a:solidFill>
            </a:rPr>
            <a:t>1</a:t>
          </a:r>
          <a:r>
            <a:rPr kumimoji="1" lang="ja-JP" altLang="en-US" sz="1600" b="1" dirty="0">
              <a:solidFill>
                <a:schemeClr val="bg1"/>
              </a:solidFill>
            </a:rPr>
            <a:t>日目の流れについて</a:t>
          </a:r>
        </a:p>
      </dgm:t>
    </dgm:pt>
    <dgm:pt modelId="{73FDF175-C628-4998-B6BC-BFA6D65D9AF4}" type="parTrans" cxnId="{071C8C15-D5E9-4E5B-A23B-C5B67222FD9C}">
      <dgm:prSet/>
      <dgm:spPr/>
      <dgm:t>
        <a:bodyPr/>
        <a:lstStyle/>
        <a:p>
          <a:endParaRPr kumimoji="1" lang="ja-JP" altLang="en-US" sz="1100" b="1">
            <a:solidFill>
              <a:schemeClr val="bg1"/>
            </a:solidFill>
          </a:endParaRPr>
        </a:p>
      </dgm:t>
    </dgm:pt>
    <dgm:pt modelId="{5894D42F-DCCD-4906-87C4-ACFACB766062}" type="sibTrans" cxnId="{071C8C15-D5E9-4E5B-A23B-C5B67222FD9C}">
      <dgm:prSet/>
      <dgm:spPr/>
      <dgm:t>
        <a:bodyPr/>
        <a:lstStyle/>
        <a:p>
          <a:endParaRPr kumimoji="1" lang="ja-JP" altLang="en-US" sz="1100" b="1">
            <a:solidFill>
              <a:schemeClr val="bg1"/>
            </a:solidFill>
          </a:endParaRPr>
        </a:p>
      </dgm:t>
    </dgm:pt>
    <dgm:pt modelId="{8C885A5B-588E-461F-88B0-E40D3657086D}" type="pres">
      <dgm:prSet presAssocID="{31F11ECD-B54C-4EEE-B181-46D41F4C1466}" presName="Name0" presStyleCnt="0">
        <dgm:presLayoutVars>
          <dgm:dir/>
          <dgm:resizeHandles val="exact"/>
        </dgm:presLayoutVars>
      </dgm:prSet>
      <dgm:spPr/>
    </dgm:pt>
    <dgm:pt modelId="{BBFAD9FD-22E3-4279-861D-FB03E01FF02A}" type="pres">
      <dgm:prSet presAssocID="{EDBAC092-2967-4C6D-A163-188042C1B68C}" presName="parTxOnly" presStyleLbl="node1" presStyleIdx="0" presStyleCnt="7">
        <dgm:presLayoutVars>
          <dgm:bulletEnabled val="1"/>
        </dgm:presLayoutVars>
      </dgm:prSet>
      <dgm:spPr/>
    </dgm:pt>
    <dgm:pt modelId="{EABB44B6-E499-47DF-8BEB-F5B45EE44B3F}" type="pres">
      <dgm:prSet presAssocID="{49D500EA-A5CD-4142-898D-6B14E46DCA87}" presName="parSpace" presStyleLbl="sibTrans2D1" presStyleIdx="0" presStyleCnt="0"/>
      <dgm:spPr/>
    </dgm:pt>
    <dgm:pt modelId="{14300261-8442-4DBF-B8C3-6B1B8A564F7B}" type="pres">
      <dgm:prSet presAssocID="{14BA392E-03C2-40D3-A9B8-D20C23176106}" presName="parTxOnly" presStyleLbl="node1" presStyleIdx="1" presStyleCnt="7">
        <dgm:presLayoutVars>
          <dgm:bulletEnabled val="1"/>
        </dgm:presLayoutVars>
      </dgm:prSet>
      <dgm:spPr/>
    </dgm:pt>
    <dgm:pt modelId="{B3195A9A-CF8E-4E48-81CA-FD7CA4BD77F8}" type="pres">
      <dgm:prSet presAssocID="{0AEA47DA-9EAE-4A20-A430-15AF924DDF38}" presName="parSpace" presStyleLbl="sibTrans2D1" presStyleIdx="0" presStyleCnt="0"/>
      <dgm:spPr/>
    </dgm:pt>
    <dgm:pt modelId="{1FDDC6AF-4A59-45D4-A595-733FDD2BF85B}" type="pres">
      <dgm:prSet presAssocID="{A525E50E-764C-4D20-BB3F-4B6FBEFCC302}" presName="parTxOnly" presStyleLbl="node1" presStyleIdx="2" presStyleCnt="7">
        <dgm:presLayoutVars>
          <dgm:bulletEnabled val="1"/>
        </dgm:presLayoutVars>
      </dgm:prSet>
      <dgm:spPr/>
    </dgm:pt>
    <dgm:pt modelId="{2D1B913B-06AB-42EF-A5C5-CCD5924A3112}" type="pres">
      <dgm:prSet presAssocID="{AA56D7CA-0242-46AA-8B32-FC3DB405FCE9}" presName="parSpace" presStyleLbl="sibTrans2D1" presStyleIdx="0" presStyleCnt="0"/>
      <dgm:spPr/>
    </dgm:pt>
    <dgm:pt modelId="{795A8888-3281-4DBA-A827-81878EC373CE}" type="pres">
      <dgm:prSet presAssocID="{3C8FBEBE-49A3-4CE7-B10E-2F40FA967DC6}" presName="parTxOnly" presStyleLbl="node1" presStyleIdx="3" presStyleCnt="7">
        <dgm:presLayoutVars>
          <dgm:bulletEnabled val="1"/>
        </dgm:presLayoutVars>
      </dgm:prSet>
      <dgm:spPr/>
    </dgm:pt>
    <dgm:pt modelId="{7E718066-EFC8-4382-936C-A93128D66B08}" type="pres">
      <dgm:prSet presAssocID="{CE25F71D-AF2B-47AF-9757-3CF3618882DF}" presName="parSpace" presStyleLbl="sibTrans2D1" presStyleIdx="0" presStyleCnt="0"/>
      <dgm:spPr/>
    </dgm:pt>
    <dgm:pt modelId="{35346497-A8FD-4BC4-993F-5FBAEF538195}" type="pres">
      <dgm:prSet presAssocID="{232D8481-BF95-4F48-8D3B-28045D7CCE56}" presName="parTxOnly" presStyleLbl="node1" presStyleIdx="4" presStyleCnt="7">
        <dgm:presLayoutVars>
          <dgm:bulletEnabled val="1"/>
        </dgm:presLayoutVars>
      </dgm:prSet>
      <dgm:spPr/>
    </dgm:pt>
    <dgm:pt modelId="{1277450B-A890-483A-A187-0450F204E5A5}" type="pres">
      <dgm:prSet presAssocID="{D266DCE0-943A-40EB-8B4D-E97645427200}" presName="parSpace" presStyleLbl="sibTrans2D1" presStyleIdx="0" presStyleCnt="0"/>
      <dgm:spPr/>
    </dgm:pt>
    <dgm:pt modelId="{17893ACC-549A-4BCB-A73B-53CDAEA0221F}" type="pres">
      <dgm:prSet presAssocID="{161FDEF1-CB8D-47C3-8BF5-19571F264757}" presName="parTxOnly" presStyleLbl="node1" presStyleIdx="5" presStyleCnt="7">
        <dgm:presLayoutVars>
          <dgm:bulletEnabled val="1"/>
        </dgm:presLayoutVars>
      </dgm:prSet>
      <dgm:spPr/>
    </dgm:pt>
    <dgm:pt modelId="{DCBA55BF-117A-4A1F-9663-87359FF89247}" type="pres">
      <dgm:prSet presAssocID="{B84ECFC9-AEC6-44B3-8A8B-1A010AB86C53}" presName="parSpace" presStyleLbl="sibTrans2D1" presStyleIdx="0" presStyleCnt="0"/>
      <dgm:spPr/>
    </dgm:pt>
    <dgm:pt modelId="{9AA31DFD-09C3-4074-B620-D32968CD3C3E}" type="pres">
      <dgm:prSet presAssocID="{E4B3CF95-FF48-4345-AC23-880F5A626B03}" presName="parTxOnly" presStyleLbl="node1" presStyleIdx="6" presStyleCnt="7">
        <dgm:presLayoutVars>
          <dgm:bulletEnabled val="1"/>
        </dgm:presLayoutVars>
      </dgm:prSet>
      <dgm:spPr/>
    </dgm:pt>
  </dgm:ptLst>
  <dgm:cxnLst>
    <dgm:cxn modelId="{071C8C15-D5E9-4E5B-A23B-C5B67222FD9C}" srcId="{31F11ECD-B54C-4EEE-B181-46D41F4C1466}" destId="{E4B3CF95-FF48-4345-AC23-880F5A626B03}" srcOrd="6" destOrd="0" parTransId="{73FDF175-C628-4998-B6BC-BFA6D65D9AF4}" sibTransId="{5894D42F-DCCD-4906-87C4-ACFACB766062}"/>
    <dgm:cxn modelId="{F39F3D19-7051-46BB-B708-D067F0D5448A}" srcId="{31F11ECD-B54C-4EEE-B181-46D41F4C1466}" destId="{14BA392E-03C2-40D3-A9B8-D20C23176106}" srcOrd="1" destOrd="0" parTransId="{E0C84DFC-9E60-44FA-8ADD-07869B77AF85}" sibTransId="{0AEA47DA-9EAE-4A20-A430-15AF924DDF38}"/>
    <dgm:cxn modelId="{90A30525-A7A3-4928-9F34-52C763F9457B}" type="presOf" srcId="{232D8481-BF95-4F48-8D3B-28045D7CCE56}" destId="{35346497-A8FD-4BC4-993F-5FBAEF538195}" srcOrd="0" destOrd="0" presId="urn:microsoft.com/office/officeart/2005/8/layout/hChevron3"/>
    <dgm:cxn modelId="{1A984428-B0DF-4839-8C6C-73EAF92300DA}" type="presOf" srcId="{31F11ECD-B54C-4EEE-B181-46D41F4C1466}" destId="{8C885A5B-588E-461F-88B0-E40D3657086D}" srcOrd="0" destOrd="0" presId="urn:microsoft.com/office/officeart/2005/8/layout/hChevron3"/>
    <dgm:cxn modelId="{CFA2303D-FD7F-4EAC-B109-6C9DF2C0EDD3}" srcId="{31F11ECD-B54C-4EEE-B181-46D41F4C1466}" destId="{EDBAC092-2967-4C6D-A163-188042C1B68C}" srcOrd="0" destOrd="0" parTransId="{782097F3-742D-4BD4-9A9E-4F3623CB4066}" sibTransId="{49D500EA-A5CD-4142-898D-6B14E46DCA87}"/>
    <dgm:cxn modelId="{095BCD5B-674A-47C8-8567-EE0241395222}" srcId="{31F11ECD-B54C-4EEE-B181-46D41F4C1466}" destId="{3C8FBEBE-49A3-4CE7-B10E-2F40FA967DC6}" srcOrd="3" destOrd="0" parTransId="{5A265BF1-D7E5-4915-9D28-6FF6CDFDB19F}" sibTransId="{CE25F71D-AF2B-47AF-9757-3CF3618882DF}"/>
    <dgm:cxn modelId="{EA38EF62-6B7D-4ED8-B348-72E6E0E5B4D8}" srcId="{31F11ECD-B54C-4EEE-B181-46D41F4C1466}" destId="{A525E50E-764C-4D20-BB3F-4B6FBEFCC302}" srcOrd="2" destOrd="0" parTransId="{3F77F68A-E0CB-4654-BAF2-0C397C59EFDA}" sibTransId="{AA56D7CA-0242-46AA-8B32-FC3DB405FCE9}"/>
    <dgm:cxn modelId="{F8FDC244-133E-4EC9-8FA9-97A3CD5B91F7}" type="presOf" srcId="{161FDEF1-CB8D-47C3-8BF5-19571F264757}" destId="{17893ACC-549A-4BCB-A73B-53CDAEA0221F}" srcOrd="0" destOrd="0" presId="urn:microsoft.com/office/officeart/2005/8/layout/hChevron3"/>
    <dgm:cxn modelId="{DA0EDC66-CB23-4453-A4E5-E92A99E6CDE4}" type="presOf" srcId="{A525E50E-764C-4D20-BB3F-4B6FBEFCC302}" destId="{1FDDC6AF-4A59-45D4-A595-733FDD2BF85B}" srcOrd="0" destOrd="0" presId="urn:microsoft.com/office/officeart/2005/8/layout/hChevron3"/>
    <dgm:cxn modelId="{ACE70C71-6107-4907-B581-7C555F0FB420}" type="presOf" srcId="{EDBAC092-2967-4C6D-A163-188042C1B68C}" destId="{BBFAD9FD-22E3-4279-861D-FB03E01FF02A}" srcOrd="0" destOrd="0" presId="urn:microsoft.com/office/officeart/2005/8/layout/hChevron3"/>
    <dgm:cxn modelId="{F9970891-4040-42FD-B205-6FEFA91E6726}" srcId="{31F11ECD-B54C-4EEE-B181-46D41F4C1466}" destId="{232D8481-BF95-4F48-8D3B-28045D7CCE56}" srcOrd="4" destOrd="0" parTransId="{CA5E8076-E6EE-4A7B-A714-7BC040C77667}" sibTransId="{D266DCE0-943A-40EB-8B4D-E97645427200}"/>
    <dgm:cxn modelId="{3D1FA9A7-9F82-4345-B76B-32E51B4352FD}" type="presOf" srcId="{3C8FBEBE-49A3-4CE7-B10E-2F40FA967DC6}" destId="{795A8888-3281-4DBA-A827-81878EC373CE}" srcOrd="0" destOrd="0" presId="urn:microsoft.com/office/officeart/2005/8/layout/hChevron3"/>
    <dgm:cxn modelId="{0859B1CD-DEAA-434A-A900-AF2380B452CF}" type="presOf" srcId="{14BA392E-03C2-40D3-A9B8-D20C23176106}" destId="{14300261-8442-4DBF-B8C3-6B1B8A564F7B}" srcOrd="0" destOrd="0" presId="urn:microsoft.com/office/officeart/2005/8/layout/hChevron3"/>
    <dgm:cxn modelId="{03A2DDCD-D226-4A94-9490-09795E39CBA2}" srcId="{31F11ECD-B54C-4EEE-B181-46D41F4C1466}" destId="{161FDEF1-CB8D-47C3-8BF5-19571F264757}" srcOrd="5" destOrd="0" parTransId="{86EFDE6F-16B2-4F0A-BC05-A69B1D61015B}" sibTransId="{B84ECFC9-AEC6-44B3-8A8B-1A010AB86C53}"/>
    <dgm:cxn modelId="{D4B3FAD5-C6AD-4CAB-8F20-64F77BE319DF}" type="presOf" srcId="{E4B3CF95-FF48-4345-AC23-880F5A626B03}" destId="{9AA31DFD-09C3-4074-B620-D32968CD3C3E}" srcOrd="0" destOrd="0" presId="urn:microsoft.com/office/officeart/2005/8/layout/hChevron3"/>
    <dgm:cxn modelId="{9ACD5E0A-1666-4EBF-AEA3-EBB3302E4F80}" type="presParOf" srcId="{8C885A5B-588E-461F-88B0-E40D3657086D}" destId="{BBFAD9FD-22E3-4279-861D-FB03E01FF02A}" srcOrd="0" destOrd="0" presId="urn:microsoft.com/office/officeart/2005/8/layout/hChevron3"/>
    <dgm:cxn modelId="{D3934484-5155-4359-A602-D5E5ED36F7D6}" type="presParOf" srcId="{8C885A5B-588E-461F-88B0-E40D3657086D}" destId="{EABB44B6-E499-47DF-8BEB-F5B45EE44B3F}" srcOrd="1" destOrd="0" presId="urn:microsoft.com/office/officeart/2005/8/layout/hChevron3"/>
    <dgm:cxn modelId="{09818C6A-074E-419A-AE96-6451A073A9EC}" type="presParOf" srcId="{8C885A5B-588E-461F-88B0-E40D3657086D}" destId="{14300261-8442-4DBF-B8C3-6B1B8A564F7B}" srcOrd="2" destOrd="0" presId="urn:microsoft.com/office/officeart/2005/8/layout/hChevron3"/>
    <dgm:cxn modelId="{AFB5BACC-50D0-4C6B-8F62-F371F158B132}" type="presParOf" srcId="{8C885A5B-588E-461F-88B0-E40D3657086D}" destId="{B3195A9A-CF8E-4E48-81CA-FD7CA4BD77F8}" srcOrd="3" destOrd="0" presId="urn:microsoft.com/office/officeart/2005/8/layout/hChevron3"/>
    <dgm:cxn modelId="{CA88A651-408B-4F0B-8D8E-52E29FD0D65C}" type="presParOf" srcId="{8C885A5B-588E-461F-88B0-E40D3657086D}" destId="{1FDDC6AF-4A59-45D4-A595-733FDD2BF85B}" srcOrd="4" destOrd="0" presId="urn:microsoft.com/office/officeart/2005/8/layout/hChevron3"/>
    <dgm:cxn modelId="{D04687DF-80D7-4F03-8EDA-B2D5040CD259}" type="presParOf" srcId="{8C885A5B-588E-461F-88B0-E40D3657086D}" destId="{2D1B913B-06AB-42EF-A5C5-CCD5924A3112}" srcOrd="5" destOrd="0" presId="urn:microsoft.com/office/officeart/2005/8/layout/hChevron3"/>
    <dgm:cxn modelId="{A524504B-3D90-49D9-A1C8-238F9C686775}" type="presParOf" srcId="{8C885A5B-588E-461F-88B0-E40D3657086D}" destId="{795A8888-3281-4DBA-A827-81878EC373CE}" srcOrd="6" destOrd="0" presId="urn:microsoft.com/office/officeart/2005/8/layout/hChevron3"/>
    <dgm:cxn modelId="{A1976E82-A188-4964-8408-323E9046F7B6}" type="presParOf" srcId="{8C885A5B-588E-461F-88B0-E40D3657086D}" destId="{7E718066-EFC8-4382-936C-A93128D66B08}" srcOrd="7" destOrd="0" presId="urn:microsoft.com/office/officeart/2005/8/layout/hChevron3"/>
    <dgm:cxn modelId="{89BB4943-D036-4002-97BC-B9350434F18B}" type="presParOf" srcId="{8C885A5B-588E-461F-88B0-E40D3657086D}" destId="{35346497-A8FD-4BC4-993F-5FBAEF538195}" srcOrd="8" destOrd="0" presId="urn:microsoft.com/office/officeart/2005/8/layout/hChevron3"/>
    <dgm:cxn modelId="{0D1F55C1-A752-43DD-AE69-53E36F519FE0}" type="presParOf" srcId="{8C885A5B-588E-461F-88B0-E40D3657086D}" destId="{1277450B-A890-483A-A187-0450F204E5A5}" srcOrd="9" destOrd="0" presId="urn:microsoft.com/office/officeart/2005/8/layout/hChevron3"/>
    <dgm:cxn modelId="{EA158098-7FAB-4FEE-B58D-CA6A8E74C0D0}" type="presParOf" srcId="{8C885A5B-588E-461F-88B0-E40D3657086D}" destId="{17893ACC-549A-4BCB-A73B-53CDAEA0221F}" srcOrd="10" destOrd="0" presId="urn:microsoft.com/office/officeart/2005/8/layout/hChevron3"/>
    <dgm:cxn modelId="{D7FB6E53-D26F-4DA8-AE0C-82C843D0D0C4}" type="presParOf" srcId="{8C885A5B-588E-461F-88B0-E40D3657086D}" destId="{DCBA55BF-117A-4A1F-9663-87359FF89247}" srcOrd="11" destOrd="0" presId="urn:microsoft.com/office/officeart/2005/8/layout/hChevron3"/>
    <dgm:cxn modelId="{C82AB741-4E83-4B44-824E-CF782EF282B0}" type="presParOf" srcId="{8C885A5B-588E-461F-88B0-E40D3657086D}" destId="{9AA31DFD-09C3-4074-B620-D32968CD3C3E}" srcOrd="12" destOrd="0" presId="urn:microsoft.com/office/officeart/2005/8/layout/hChevron3"/>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1F11ECD-B54C-4EEE-B181-46D41F4C1466}" type="doc">
      <dgm:prSet loTypeId="urn:microsoft.com/office/officeart/2005/8/layout/hChevron3" loCatId="process" qsTypeId="urn:microsoft.com/office/officeart/2005/8/quickstyle/3d1" qsCatId="3D" csTypeId="urn:microsoft.com/office/officeart/2005/8/colors/accent1_2#6" csCatId="accent1" phldr="1"/>
      <dgm:spPr/>
    </dgm:pt>
    <dgm:pt modelId="{EDBAC092-2967-4C6D-A163-188042C1B68C}">
      <dgm:prSet phldrT="[テキスト]" custT="1"/>
      <dgm:spPr>
        <a:solidFill>
          <a:schemeClr val="accent1"/>
        </a:solidFill>
      </dgm:spPr>
      <dgm:t>
        <a:bodyPr/>
        <a:lstStyle/>
        <a:p>
          <a:r>
            <a:rPr kumimoji="1" lang="ja-JP" altLang="en-US" sz="1600" b="1" dirty="0">
              <a:solidFill>
                <a:schemeClr val="bg1"/>
              </a:solidFill>
            </a:rPr>
            <a:t>研修の構造と概要</a:t>
          </a:r>
        </a:p>
      </dgm:t>
    </dgm:pt>
    <dgm:pt modelId="{782097F3-742D-4BD4-9A9E-4F3623CB4066}" type="parTrans" cxnId="{16DED12B-6C59-431D-9484-40AB4158A1F2}">
      <dgm:prSet/>
      <dgm:spPr/>
      <dgm:t>
        <a:bodyPr/>
        <a:lstStyle/>
        <a:p>
          <a:endParaRPr kumimoji="1" lang="ja-JP" altLang="en-US" sz="1100" b="1">
            <a:solidFill>
              <a:schemeClr val="bg1"/>
            </a:solidFill>
          </a:endParaRPr>
        </a:p>
      </dgm:t>
    </dgm:pt>
    <dgm:pt modelId="{49D500EA-A5CD-4142-898D-6B14E46DCA87}" type="sibTrans" cxnId="{16DED12B-6C59-431D-9484-40AB4158A1F2}">
      <dgm:prSet/>
      <dgm:spPr/>
      <dgm:t>
        <a:bodyPr/>
        <a:lstStyle/>
        <a:p>
          <a:endParaRPr kumimoji="1" lang="ja-JP" altLang="en-US" sz="1100" b="1">
            <a:solidFill>
              <a:schemeClr val="bg1"/>
            </a:solidFill>
          </a:endParaRPr>
        </a:p>
      </dgm:t>
    </dgm:pt>
    <dgm:pt modelId="{14BA392E-03C2-40D3-A9B8-D20C23176106}">
      <dgm:prSet phldrT="[テキスト]" custT="1"/>
      <dgm:spPr>
        <a:solidFill>
          <a:schemeClr val="accent1"/>
        </a:solidFill>
      </dgm:spPr>
      <dgm:t>
        <a:bodyPr/>
        <a:lstStyle/>
        <a:p>
          <a:r>
            <a:rPr kumimoji="1" lang="ja-JP" altLang="en-US" sz="1600" b="1" dirty="0">
              <a:solidFill>
                <a:schemeClr val="bg1"/>
              </a:solidFill>
            </a:rPr>
            <a:t>共通講義の振り返り</a:t>
          </a:r>
        </a:p>
      </dgm:t>
    </dgm:pt>
    <dgm:pt modelId="{E0C84DFC-9E60-44FA-8ADD-07869B77AF85}" type="parTrans" cxnId="{0DB8AF07-236C-4A89-9236-165BD4CA90C2}">
      <dgm:prSet/>
      <dgm:spPr/>
      <dgm:t>
        <a:bodyPr/>
        <a:lstStyle/>
        <a:p>
          <a:endParaRPr kumimoji="1" lang="ja-JP" altLang="en-US" sz="1100" b="1">
            <a:solidFill>
              <a:schemeClr val="bg1"/>
            </a:solidFill>
          </a:endParaRPr>
        </a:p>
      </dgm:t>
    </dgm:pt>
    <dgm:pt modelId="{0AEA47DA-9EAE-4A20-A430-15AF924DDF38}" type="sibTrans" cxnId="{0DB8AF07-236C-4A89-9236-165BD4CA90C2}">
      <dgm:prSet/>
      <dgm:spPr/>
      <dgm:t>
        <a:bodyPr/>
        <a:lstStyle/>
        <a:p>
          <a:endParaRPr kumimoji="1" lang="ja-JP" altLang="en-US" sz="1100" b="1">
            <a:solidFill>
              <a:schemeClr val="bg1"/>
            </a:solidFill>
          </a:endParaRPr>
        </a:p>
      </dgm:t>
    </dgm:pt>
    <dgm:pt modelId="{A525E50E-764C-4D20-BB3F-4B6FBEFCC302}">
      <dgm:prSet phldrT="[テキスト]" custT="1"/>
      <dgm:spPr/>
      <dgm:t>
        <a:bodyPr/>
        <a:lstStyle/>
        <a:p>
          <a:r>
            <a:rPr kumimoji="1" lang="ja-JP" altLang="en-US" sz="1600" b="1" dirty="0">
              <a:solidFill>
                <a:schemeClr val="bg1"/>
              </a:solidFill>
            </a:rPr>
            <a:t>演習</a:t>
          </a:r>
          <a:r>
            <a:rPr kumimoji="1" lang="en-US" altLang="ja-JP" sz="1600" b="1" dirty="0">
              <a:solidFill>
                <a:schemeClr val="bg1"/>
              </a:solidFill>
            </a:rPr>
            <a:t>3</a:t>
          </a:r>
          <a:r>
            <a:rPr kumimoji="1" lang="ja-JP" altLang="en-US" sz="1600" b="1" dirty="0">
              <a:solidFill>
                <a:schemeClr val="bg1"/>
              </a:solidFill>
            </a:rPr>
            <a:t>日間の流れ</a:t>
          </a:r>
        </a:p>
      </dgm:t>
    </dgm:pt>
    <dgm:pt modelId="{3F77F68A-E0CB-4654-BAF2-0C397C59EFDA}" type="parTrans" cxnId="{3289B7A0-BBEF-4E8A-8694-DCA9897D84EC}">
      <dgm:prSet/>
      <dgm:spPr/>
      <dgm:t>
        <a:bodyPr/>
        <a:lstStyle/>
        <a:p>
          <a:endParaRPr kumimoji="1" lang="ja-JP" altLang="en-US" sz="1100" b="1">
            <a:solidFill>
              <a:schemeClr val="bg1"/>
            </a:solidFill>
          </a:endParaRPr>
        </a:p>
      </dgm:t>
    </dgm:pt>
    <dgm:pt modelId="{AA56D7CA-0242-46AA-8B32-FC3DB405FCE9}" type="sibTrans" cxnId="{3289B7A0-BBEF-4E8A-8694-DCA9897D84EC}">
      <dgm:prSet/>
      <dgm:spPr/>
      <dgm:t>
        <a:bodyPr/>
        <a:lstStyle/>
        <a:p>
          <a:endParaRPr kumimoji="1" lang="ja-JP" altLang="en-US" sz="1100" b="1">
            <a:solidFill>
              <a:schemeClr val="bg1"/>
            </a:solidFill>
          </a:endParaRPr>
        </a:p>
      </dgm:t>
    </dgm:pt>
    <dgm:pt modelId="{3C8FBEBE-49A3-4CE7-B10E-2F40FA967DC6}">
      <dgm:prSet custT="1"/>
      <dgm:spPr/>
      <dgm:t>
        <a:bodyPr/>
        <a:lstStyle/>
        <a:p>
          <a:r>
            <a:rPr kumimoji="1" lang="ja-JP" altLang="en-US" sz="1600" b="1" dirty="0">
              <a:solidFill>
                <a:schemeClr val="bg1"/>
              </a:solidFill>
            </a:rPr>
            <a:t>演習の目的</a:t>
          </a:r>
        </a:p>
      </dgm:t>
    </dgm:pt>
    <dgm:pt modelId="{5A265BF1-D7E5-4915-9D28-6FF6CDFDB19F}" type="parTrans" cxnId="{15510C22-DFCB-4C55-BACD-80E8CEA92D3D}">
      <dgm:prSet/>
      <dgm:spPr/>
      <dgm:t>
        <a:bodyPr/>
        <a:lstStyle/>
        <a:p>
          <a:endParaRPr kumimoji="1" lang="ja-JP" altLang="en-US" sz="1100" b="1">
            <a:solidFill>
              <a:schemeClr val="bg1"/>
            </a:solidFill>
          </a:endParaRPr>
        </a:p>
      </dgm:t>
    </dgm:pt>
    <dgm:pt modelId="{CE25F71D-AF2B-47AF-9757-3CF3618882DF}" type="sibTrans" cxnId="{15510C22-DFCB-4C55-BACD-80E8CEA92D3D}">
      <dgm:prSet/>
      <dgm:spPr/>
      <dgm:t>
        <a:bodyPr/>
        <a:lstStyle/>
        <a:p>
          <a:endParaRPr kumimoji="1" lang="ja-JP" altLang="en-US" sz="1100" b="1">
            <a:solidFill>
              <a:schemeClr val="bg1"/>
            </a:solidFill>
          </a:endParaRPr>
        </a:p>
      </dgm:t>
    </dgm:pt>
    <dgm:pt modelId="{232D8481-BF95-4F48-8D3B-28045D7CCE56}">
      <dgm:prSet custT="1"/>
      <dgm:spPr/>
      <dgm:t>
        <a:bodyPr/>
        <a:lstStyle/>
        <a:p>
          <a:r>
            <a:rPr kumimoji="1" lang="ja-JP" altLang="en-US" sz="1600" b="1" dirty="0">
              <a:solidFill>
                <a:schemeClr val="bg1"/>
              </a:solidFill>
            </a:rPr>
            <a:t>演習の進め方</a:t>
          </a:r>
        </a:p>
      </dgm:t>
    </dgm:pt>
    <dgm:pt modelId="{CA5E8076-E6EE-4A7B-A714-7BC040C77667}" type="parTrans" cxnId="{B3EE6A05-82C9-45D7-8381-62851A701471}">
      <dgm:prSet/>
      <dgm:spPr/>
      <dgm:t>
        <a:bodyPr/>
        <a:lstStyle/>
        <a:p>
          <a:endParaRPr kumimoji="1" lang="ja-JP" altLang="en-US" sz="1100" b="1">
            <a:solidFill>
              <a:schemeClr val="bg1"/>
            </a:solidFill>
          </a:endParaRPr>
        </a:p>
      </dgm:t>
    </dgm:pt>
    <dgm:pt modelId="{D266DCE0-943A-40EB-8B4D-E97645427200}" type="sibTrans" cxnId="{B3EE6A05-82C9-45D7-8381-62851A701471}">
      <dgm:prSet/>
      <dgm:spPr/>
      <dgm:t>
        <a:bodyPr/>
        <a:lstStyle/>
        <a:p>
          <a:endParaRPr kumimoji="1" lang="ja-JP" altLang="en-US" sz="1100" b="1">
            <a:solidFill>
              <a:schemeClr val="bg1"/>
            </a:solidFill>
          </a:endParaRPr>
        </a:p>
      </dgm:t>
    </dgm:pt>
    <dgm:pt modelId="{161FDEF1-CB8D-47C3-8BF5-19571F264757}">
      <dgm:prSet custT="1"/>
      <dgm:spPr>
        <a:solidFill>
          <a:srgbClr val="FFC000"/>
        </a:solidFill>
      </dgm:spPr>
      <dgm:t>
        <a:bodyPr/>
        <a:lstStyle/>
        <a:p>
          <a:r>
            <a:rPr kumimoji="1" lang="ja-JP" altLang="en-US" sz="1600" b="1" dirty="0">
              <a:solidFill>
                <a:schemeClr val="bg1"/>
              </a:solidFill>
            </a:rPr>
            <a:t>振返り評価シート</a:t>
          </a:r>
        </a:p>
      </dgm:t>
    </dgm:pt>
    <dgm:pt modelId="{86EFDE6F-16B2-4F0A-BC05-A69B1D61015B}" type="parTrans" cxnId="{6B09C53A-5AEA-4B92-BF7C-AF354ABB3FF8}">
      <dgm:prSet/>
      <dgm:spPr/>
      <dgm:t>
        <a:bodyPr/>
        <a:lstStyle/>
        <a:p>
          <a:endParaRPr kumimoji="1" lang="ja-JP" altLang="en-US" sz="1100" b="1">
            <a:solidFill>
              <a:schemeClr val="bg1"/>
            </a:solidFill>
          </a:endParaRPr>
        </a:p>
      </dgm:t>
    </dgm:pt>
    <dgm:pt modelId="{B84ECFC9-AEC6-44B3-8A8B-1A010AB86C53}" type="sibTrans" cxnId="{6B09C53A-5AEA-4B92-BF7C-AF354ABB3FF8}">
      <dgm:prSet/>
      <dgm:spPr/>
      <dgm:t>
        <a:bodyPr/>
        <a:lstStyle/>
        <a:p>
          <a:endParaRPr kumimoji="1" lang="ja-JP" altLang="en-US" sz="1100" b="1">
            <a:solidFill>
              <a:schemeClr val="bg1"/>
            </a:solidFill>
          </a:endParaRPr>
        </a:p>
      </dgm:t>
    </dgm:pt>
    <dgm:pt modelId="{E4B3CF95-FF48-4345-AC23-880F5A626B03}">
      <dgm:prSet custT="1"/>
      <dgm:spPr/>
      <dgm:t>
        <a:bodyPr/>
        <a:lstStyle/>
        <a:p>
          <a:r>
            <a:rPr kumimoji="1" lang="en-US" altLang="ja-JP" sz="1600" b="1" dirty="0">
              <a:solidFill>
                <a:schemeClr val="bg1"/>
              </a:solidFill>
            </a:rPr>
            <a:t>1</a:t>
          </a:r>
          <a:r>
            <a:rPr kumimoji="1" lang="ja-JP" altLang="en-US" sz="1600" b="1" dirty="0">
              <a:solidFill>
                <a:schemeClr val="bg1"/>
              </a:solidFill>
            </a:rPr>
            <a:t>日目の流れについて</a:t>
          </a:r>
        </a:p>
      </dgm:t>
    </dgm:pt>
    <dgm:pt modelId="{73FDF175-C628-4998-B6BC-BFA6D65D9AF4}" type="parTrans" cxnId="{68DB7E74-AB53-42E2-A942-5A6C30F8F035}">
      <dgm:prSet/>
      <dgm:spPr/>
      <dgm:t>
        <a:bodyPr/>
        <a:lstStyle/>
        <a:p>
          <a:endParaRPr kumimoji="1" lang="ja-JP" altLang="en-US" sz="1100" b="1">
            <a:solidFill>
              <a:schemeClr val="bg1"/>
            </a:solidFill>
          </a:endParaRPr>
        </a:p>
      </dgm:t>
    </dgm:pt>
    <dgm:pt modelId="{5894D42F-DCCD-4906-87C4-ACFACB766062}" type="sibTrans" cxnId="{68DB7E74-AB53-42E2-A942-5A6C30F8F035}">
      <dgm:prSet/>
      <dgm:spPr/>
      <dgm:t>
        <a:bodyPr/>
        <a:lstStyle/>
        <a:p>
          <a:endParaRPr kumimoji="1" lang="ja-JP" altLang="en-US" sz="1100" b="1">
            <a:solidFill>
              <a:schemeClr val="bg1"/>
            </a:solidFill>
          </a:endParaRPr>
        </a:p>
      </dgm:t>
    </dgm:pt>
    <dgm:pt modelId="{8C885A5B-588E-461F-88B0-E40D3657086D}" type="pres">
      <dgm:prSet presAssocID="{31F11ECD-B54C-4EEE-B181-46D41F4C1466}" presName="Name0" presStyleCnt="0">
        <dgm:presLayoutVars>
          <dgm:dir/>
          <dgm:resizeHandles val="exact"/>
        </dgm:presLayoutVars>
      </dgm:prSet>
      <dgm:spPr/>
    </dgm:pt>
    <dgm:pt modelId="{BBFAD9FD-22E3-4279-861D-FB03E01FF02A}" type="pres">
      <dgm:prSet presAssocID="{EDBAC092-2967-4C6D-A163-188042C1B68C}" presName="parTxOnly" presStyleLbl="node1" presStyleIdx="0" presStyleCnt="7">
        <dgm:presLayoutVars>
          <dgm:bulletEnabled val="1"/>
        </dgm:presLayoutVars>
      </dgm:prSet>
      <dgm:spPr/>
    </dgm:pt>
    <dgm:pt modelId="{EABB44B6-E499-47DF-8BEB-F5B45EE44B3F}" type="pres">
      <dgm:prSet presAssocID="{49D500EA-A5CD-4142-898D-6B14E46DCA87}" presName="parSpace" presStyleLbl="sibTrans2D1" presStyleIdx="0" presStyleCnt="0"/>
      <dgm:spPr/>
    </dgm:pt>
    <dgm:pt modelId="{14300261-8442-4DBF-B8C3-6B1B8A564F7B}" type="pres">
      <dgm:prSet presAssocID="{14BA392E-03C2-40D3-A9B8-D20C23176106}" presName="parTxOnly" presStyleLbl="node1" presStyleIdx="1" presStyleCnt="7">
        <dgm:presLayoutVars>
          <dgm:bulletEnabled val="1"/>
        </dgm:presLayoutVars>
      </dgm:prSet>
      <dgm:spPr/>
    </dgm:pt>
    <dgm:pt modelId="{B3195A9A-CF8E-4E48-81CA-FD7CA4BD77F8}" type="pres">
      <dgm:prSet presAssocID="{0AEA47DA-9EAE-4A20-A430-15AF924DDF38}" presName="parSpace" presStyleLbl="sibTrans2D1" presStyleIdx="0" presStyleCnt="0"/>
      <dgm:spPr/>
    </dgm:pt>
    <dgm:pt modelId="{1FDDC6AF-4A59-45D4-A595-733FDD2BF85B}" type="pres">
      <dgm:prSet presAssocID="{A525E50E-764C-4D20-BB3F-4B6FBEFCC302}" presName="parTxOnly" presStyleLbl="node1" presStyleIdx="2" presStyleCnt="7">
        <dgm:presLayoutVars>
          <dgm:bulletEnabled val="1"/>
        </dgm:presLayoutVars>
      </dgm:prSet>
      <dgm:spPr/>
    </dgm:pt>
    <dgm:pt modelId="{2D1B913B-06AB-42EF-A5C5-CCD5924A3112}" type="pres">
      <dgm:prSet presAssocID="{AA56D7CA-0242-46AA-8B32-FC3DB405FCE9}" presName="parSpace" presStyleLbl="sibTrans2D1" presStyleIdx="0" presStyleCnt="0"/>
      <dgm:spPr/>
    </dgm:pt>
    <dgm:pt modelId="{795A8888-3281-4DBA-A827-81878EC373CE}" type="pres">
      <dgm:prSet presAssocID="{3C8FBEBE-49A3-4CE7-B10E-2F40FA967DC6}" presName="parTxOnly" presStyleLbl="node1" presStyleIdx="3" presStyleCnt="7">
        <dgm:presLayoutVars>
          <dgm:bulletEnabled val="1"/>
        </dgm:presLayoutVars>
      </dgm:prSet>
      <dgm:spPr/>
    </dgm:pt>
    <dgm:pt modelId="{7E718066-EFC8-4382-936C-A93128D66B08}" type="pres">
      <dgm:prSet presAssocID="{CE25F71D-AF2B-47AF-9757-3CF3618882DF}" presName="parSpace" presStyleLbl="sibTrans2D1" presStyleIdx="0" presStyleCnt="0"/>
      <dgm:spPr/>
    </dgm:pt>
    <dgm:pt modelId="{35346497-A8FD-4BC4-993F-5FBAEF538195}" type="pres">
      <dgm:prSet presAssocID="{232D8481-BF95-4F48-8D3B-28045D7CCE56}" presName="parTxOnly" presStyleLbl="node1" presStyleIdx="4" presStyleCnt="7">
        <dgm:presLayoutVars>
          <dgm:bulletEnabled val="1"/>
        </dgm:presLayoutVars>
      </dgm:prSet>
      <dgm:spPr/>
    </dgm:pt>
    <dgm:pt modelId="{1277450B-A890-483A-A187-0450F204E5A5}" type="pres">
      <dgm:prSet presAssocID="{D266DCE0-943A-40EB-8B4D-E97645427200}" presName="parSpace" presStyleLbl="sibTrans2D1" presStyleIdx="0" presStyleCnt="0"/>
      <dgm:spPr/>
    </dgm:pt>
    <dgm:pt modelId="{17893ACC-549A-4BCB-A73B-53CDAEA0221F}" type="pres">
      <dgm:prSet presAssocID="{161FDEF1-CB8D-47C3-8BF5-19571F264757}" presName="parTxOnly" presStyleLbl="node1" presStyleIdx="5" presStyleCnt="7">
        <dgm:presLayoutVars>
          <dgm:bulletEnabled val="1"/>
        </dgm:presLayoutVars>
      </dgm:prSet>
      <dgm:spPr/>
    </dgm:pt>
    <dgm:pt modelId="{DCBA55BF-117A-4A1F-9663-87359FF89247}" type="pres">
      <dgm:prSet presAssocID="{B84ECFC9-AEC6-44B3-8A8B-1A010AB86C53}" presName="parSpace" presStyleLbl="sibTrans2D1" presStyleIdx="0" presStyleCnt="0"/>
      <dgm:spPr/>
    </dgm:pt>
    <dgm:pt modelId="{9AA31DFD-09C3-4074-B620-D32968CD3C3E}" type="pres">
      <dgm:prSet presAssocID="{E4B3CF95-FF48-4345-AC23-880F5A626B03}" presName="parTxOnly" presStyleLbl="node1" presStyleIdx="6" presStyleCnt="7">
        <dgm:presLayoutVars>
          <dgm:bulletEnabled val="1"/>
        </dgm:presLayoutVars>
      </dgm:prSet>
      <dgm:spPr/>
    </dgm:pt>
  </dgm:ptLst>
  <dgm:cxnLst>
    <dgm:cxn modelId="{B3EE6A05-82C9-45D7-8381-62851A701471}" srcId="{31F11ECD-B54C-4EEE-B181-46D41F4C1466}" destId="{232D8481-BF95-4F48-8D3B-28045D7CCE56}" srcOrd="4" destOrd="0" parTransId="{CA5E8076-E6EE-4A7B-A714-7BC040C77667}" sibTransId="{D266DCE0-943A-40EB-8B4D-E97645427200}"/>
    <dgm:cxn modelId="{0DB8AF07-236C-4A89-9236-165BD4CA90C2}" srcId="{31F11ECD-B54C-4EEE-B181-46D41F4C1466}" destId="{14BA392E-03C2-40D3-A9B8-D20C23176106}" srcOrd="1" destOrd="0" parTransId="{E0C84DFC-9E60-44FA-8ADD-07869B77AF85}" sibTransId="{0AEA47DA-9EAE-4A20-A430-15AF924DDF38}"/>
    <dgm:cxn modelId="{1F2FA20E-EC9D-4699-B844-D1C4169C085E}" type="presOf" srcId="{3C8FBEBE-49A3-4CE7-B10E-2F40FA967DC6}" destId="{795A8888-3281-4DBA-A827-81878EC373CE}" srcOrd="0" destOrd="0" presId="urn:microsoft.com/office/officeart/2005/8/layout/hChevron3"/>
    <dgm:cxn modelId="{15510C22-DFCB-4C55-BACD-80E8CEA92D3D}" srcId="{31F11ECD-B54C-4EEE-B181-46D41F4C1466}" destId="{3C8FBEBE-49A3-4CE7-B10E-2F40FA967DC6}" srcOrd="3" destOrd="0" parTransId="{5A265BF1-D7E5-4915-9D28-6FF6CDFDB19F}" sibTransId="{CE25F71D-AF2B-47AF-9757-3CF3618882DF}"/>
    <dgm:cxn modelId="{16DED12B-6C59-431D-9484-40AB4158A1F2}" srcId="{31F11ECD-B54C-4EEE-B181-46D41F4C1466}" destId="{EDBAC092-2967-4C6D-A163-188042C1B68C}" srcOrd="0" destOrd="0" parTransId="{782097F3-742D-4BD4-9A9E-4F3623CB4066}" sibTransId="{49D500EA-A5CD-4142-898D-6B14E46DCA87}"/>
    <dgm:cxn modelId="{6B09C53A-5AEA-4B92-BF7C-AF354ABB3FF8}" srcId="{31F11ECD-B54C-4EEE-B181-46D41F4C1466}" destId="{161FDEF1-CB8D-47C3-8BF5-19571F264757}" srcOrd="5" destOrd="0" parTransId="{86EFDE6F-16B2-4F0A-BC05-A69B1D61015B}" sibTransId="{B84ECFC9-AEC6-44B3-8A8B-1A010AB86C53}"/>
    <dgm:cxn modelId="{581AC140-8F7B-458C-8D9C-A324B75B576F}" type="presOf" srcId="{14BA392E-03C2-40D3-A9B8-D20C23176106}" destId="{14300261-8442-4DBF-B8C3-6B1B8A564F7B}" srcOrd="0" destOrd="0" presId="urn:microsoft.com/office/officeart/2005/8/layout/hChevron3"/>
    <dgm:cxn modelId="{05CFBE5C-2472-47FE-B208-462A6430787D}" type="presOf" srcId="{232D8481-BF95-4F48-8D3B-28045D7CCE56}" destId="{35346497-A8FD-4BC4-993F-5FBAEF538195}" srcOrd="0" destOrd="0" presId="urn:microsoft.com/office/officeart/2005/8/layout/hChevron3"/>
    <dgm:cxn modelId="{5A0E4649-A44F-4DA7-999C-5690C31239A2}" type="presOf" srcId="{A525E50E-764C-4D20-BB3F-4B6FBEFCC302}" destId="{1FDDC6AF-4A59-45D4-A595-733FDD2BF85B}" srcOrd="0" destOrd="0" presId="urn:microsoft.com/office/officeart/2005/8/layout/hChevron3"/>
    <dgm:cxn modelId="{68DB7E74-AB53-42E2-A942-5A6C30F8F035}" srcId="{31F11ECD-B54C-4EEE-B181-46D41F4C1466}" destId="{E4B3CF95-FF48-4345-AC23-880F5A626B03}" srcOrd="6" destOrd="0" parTransId="{73FDF175-C628-4998-B6BC-BFA6D65D9AF4}" sibTransId="{5894D42F-DCCD-4906-87C4-ACFACB766062}"/>
    <dgm:cxn modelId="{E332F454-41D9-4C4E-89DB-017FA2522936}" type="presOf" srcId="{31F11ECD-B54C-4EEE-B181-46D41F4C1466}" destId="{8C885A5B-588E-461F-88B0-E40D3657086D}" srcOrd="0" destOrd="0" presId="urn:microsoft.com/office/officeart/2005/8/layout/hChevron3"/>
    <dgm:cxn modelId="{3289B7A0-BBEF-4E8A-8694-DCA9897D84EC}" srcId="{31F11ECD-B54C-4EEE-B181-46D41F4C1466}" destId="{A525E50E-764C-4D20-BB3F-4B6FBEFCC302}" srcOrd="2" destOrd="0" parTransId="{3F77F68A-E0CB-4654-BAF2-0C397C59EFDA}" sibTransId="{AA56D7CA-0242-46AA-8B32-FC3DB405FCE9}"/>
    <dgm:cxn modelId="{6D8CEEDB-3527-4C08-A209-B6F46E881771}" type="presOf" srcId="{161FDEF1-CB8D-47C3-8BF5-19571F264757}" destId="{17893ACC-549A-4BCB-A73B-53CDAEA0221F}" srcOrd="0" destOrd="0" presId="urn:microsoft.com/office/officeart/2005/8/layout/hChevron3"/>
    <dgm:cxn modelId="{9C90A1E5-18D4-4DAD-A396-291F26F2D734}" type="presOf" srcId="{E4B3CF95-FF48-4345-AC23-880F5A626B03}" destId="{9AA31DFD-09C3-4074-B620-D32968CD3C3E}" srcOrd="0" destOrd="0" presId="urn:microsoft.com/office/officeart/2005/8/layout/hChevron3"/>
    <dgm:cxn modelId="{B09982FD-0C8B-46B4-B8FD-2471EC99958B}" type="presOf" srcId="{EDBAC092-2967-4C6D-A163-188042C1B68C}" destId="{BBFAD9FD-22E3-4279-861D-FB03E01FF02A}" srcOrd="0" destOrd="0" presId="urn:microsoft.com/office/officeart/2005/8/layout/hChevron3"/>
    <dgm:cxn modelId="{CFDAC752-C453-4740-BA7A-C49E0937D3C8}" type="presParOf" srcId="{8C885A5B-588E-461F-88B0-E40D3657086D}" destId="{BBFAD9FD-22E3-4279-861D-FB03E01FF02A}" srcOrd="0" destOrd="0" presId="urn:microsoft.com/office/officeart/2005/8/layout/hChevron3"/>
    <dgm:cxn modelId="{816E206C-E06B-4EBB-8760-5B2974B40992}" type="presParOf" srcId="{8C885A5B-588E-461F-88B0-E40D3657086D}" destId="{EABB44B6-E499-47DF-8BEB-F5B45EE44B3F}" srcOrd="1" destOrd="0" presId="urn:microsoft.com/office/officeart/2005/8/layout/hChevron3"/>
    <dgm:cxn modelId="{E12071D1-ABBE-45DB-BC36-C63893FF1532}" type="presParOf" srcId="{8C885A5B-588E-461F-88B0-E40D3657086D}" destId="{14300261-8442-4DBF-B8C3-6B1B8A564F7B}" srcOrd="2" destOrd="0" presId="urn:microsoft.com/office/officeart/2005/8/layout/hChevron3"/>
    <dgm:cxn modelId="{01F4981A-371E-4B53-BCE4-21C5C01D0995}" type="presParOf" srcId="{8C885A5B-588E-461F-88B0-E40D3657086D}" destId="{B3195A9A-CF8E-4E48-81CA-FD7CA4BD77F8}" srcOrd="3" destOrd="0" presId="urn:microsoft.com/office/officeart/2005/8/layout/hChevron3"/>
    <dgm:cxn modelId="{0911727D-9DDE-43B0-A7A6-A3B2792D20BC}" type="presParOf" srcId="{8C885A5B-588E-461F-88B0-E40D3657086D}" destId="{1FDDC6AF-4A59-45D4-A595-733FDD2BF85B}" srcOrd="4" destOrd="0" presId="urn:microsoft.com/office/officeart/2005/8/layout/hChevron3"/>
    <dgm:cxn modelId="{29928F52-5060-4A00-BFB9-F020E537FA0C}" type="presParOf" srcId="{8C885A5B-588E-461F-88B0-E40D3657086D}" destId="{2D1B913B-06AB-42EF-A5C5-CCD5924A3112}" srcOrd="5" destOrd="0" presId="urn:microsoft.com/office/officeart/2005/8/layout/hChevron3"/>
    <dgm:cxn modelId="{69D508D6-6CC9-4E74-87A0-0213044D2264}" type="presParOf" srcId="{8C885A5B-588E-461F-88B0-E40D3657086D}" destId="{795A8888-3281-4DBA-A827-81878EC373CE}" srcOrd="6" destOrd="0" presId="urn:microsoft.com/office/officeart/2005/8/layout/hChevron3"/>
    <dgm:cxn modelId="{87D372CD-8A01-475C-AA42-0E2AB783E338}" type="presParOf" srcId="{8C885A5B-588E-461F-88B0-E40D3657086D}" destId="{7E718066-EFC8-4382-936C-A93128D66B08}" srcOrd="7" destOrd="0" presId="urn:microsoft.com/office/officeart/2005/8/layout/hChevron3"/>
    <dgm:cxn modelId="{7B96CBE2-81C4-49EF-8FE8-50AEF50B97C8}" type="presParOf" srcId="{8C885A5B-588E-461F-88B0-E40D3657086D}" destId="{35346497-A8FD-4BC4-993F-5FBAEF538195}" srcOrd="8" destOrd="0" presId="urn:microsoft.com/office/officeart/2005/8/layout/hChevron3"/>
    <dgm:cxn modelId="{6750516D-54E9-4AA1-ACA2-99B5AD3B0F34}" type="presParOf" srcId="{8C885A5B-588E-461F-88B0-E40D3657086D}" destId="{1277450B-A890-483A-A187-0450F204E5A5}" srcOrd="9" destOrd="0" presId="urn:microsoft.com/office/officeart/2005/8/layout/hChevron3"/>
    <dgm:cxn modelId="{7887BDA8-F27C-427F-A178-9B725A5DCB60}" type="presParOf" srcId="{8C885A5B-588E-461F-88B0-E40D3657086D}" destId="{17893ACC-549A-4BCB-A73B-53CDAEA0221F}" srcOrd="10" destOrd="0" presId="urn:microsoft.com/office/officeart/2005/8/layout/hChevron3"/>
    <dgm:cxn modelId="{01241186-BF70-4326-A058-9BAA123F08EF}" type="presParOf" srcId="{8C885A5B-588E-461F-88B0-E40D3657086D}" destId="{DCBA55BF-117A-4A1F-9663-87359FF89247}" srcOrd="11" destOrd="0" presId="urn:microsoft.com/office/officeart/2005/8/layout/hChevron3"/>
    <dgm:cxn modelId="{A3C7C0B6-91E6-4DDF-A582-F505A492FF39}" type="presParOf" srcId="{8C885A5B-588E-461F-88B0-E40D3657086D}" destId="{9AA31DFD-09C3-4074-B620-D32968CD3C3E}" srcOrd="12" destOrd="0" presId="urn:microsoft.com/office/officeart/2005/8/layout/hChevron3"/>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1F11ECD-B54C-4EEE-B181-46D41F4C1466}" type="doc">
      <dgm:prSet loTypeId="urn:microsoft.com/office/officeart/2005/8/layout/hChevron3" loCatId="process" qsTypeId="urn:microsoft.com/office/officeart/2005/8/quickstyle/3d1" qsCatId="3D" csTypeId="urn:microsoft.com/office/officeart/2005/8/colors/accent1_2#7" csCatId="accent1" phldr="1"/>
      <dgm:spPr/>
    </dgm:pt>
    <dgm:pt modelId="{EDBAC092-2967-4C6D-A163-188042C1B68C}">
      <dgm:prSet phldrT="[テキスト]" custT="1"/>
      <dgm:spPr>
        <a:solidFill>
          <a:schemeClr val="accent1"/>
        </a:solidFill>
      </dgm:spPr>
      <dgm:t>
        <a:bodyPr/>
        <a:lstStyle/>
        <a:p>
          <a:r>
            <a:rPr kumimoji="1" lang="ja-JP" altLang="en-US" sz="1600" b="1" dirty="0">
              <a:solidFill>
                <a:schemeClr val="bg1"/>
              </a:solidFill>
            </a:rPr>
            <a:t>研修の構造と概要</a:t>
          </a:r>
        </a:p>
      </dgm:t>
    </dgm:pt>
    <dgm:pt modelId="{782097F3-742D-4BD4-9A9E-4F3623CB4066}" type="parTrans" cxnId="{B3CFC22C-617D-4E4A-9B39-3974BEBE2342}">
      <dgm:prSet/>
      <dgm:spPr/>
      <dgm:t>
        <a:bodyPr/>
        <a:lstStyle/>
        <a:p>
          <a:endParaRPr kumimoji="1" lang="ja-JP" altLang="en-US" sz="1100" b="1">
            <a:solidFill>
              <a:schemeClr val="bg1"/>
            </a:solidFill>
          </a:endParaRPr>
        </a:p>
      </dgm:t>
    </dgm:pt>
    <dgm:pt modelId="{49D500EA-A5CD-4142-898D-6B14E46DCA87}" type="sibTrans" cxnId="{B3CFC22C-617D-4E4A-9B39-3974BEBE2342}">
      <dgm:prSet/>
      <dgm:spPr/>
      <dgm:t>
        <a:bodyPr/>
        <a:lstStyle/>
        <a:p>
          <a:endParaRPr kumimoji="1" lang="ja-JP" altLang="en-US" sz="1100" b="1">
            <a:solidFill>
              <a:schemeClr val="bg1"/>
            </a:solidFill>
          </a:endParaRPr>
        </a:p>
      </dgm:t>
    </dgm:pt>
    <dgm:pt modelId="{14BA392E-03C2-40D3-A9B8-D20C23176106}">
      <dgm:prSet phldrT="[テキスト]" custT="1"/>
      <dgm:spPr>
        <a:solidFill>
          <a:schemeClr val="accent1"/>
        </a:solidFill>
      </dgm:spPr>
      <dgm:t>
        <a:bodyPr/>
        <a:lstStyle/>
        <a:p>
          <a:r>
            <a:rPr kumimoji="1" lang="ja-JP" altLang="en-US" sz="1600" b="1" dirty="0">
              <a:solidFill>
                <a:schemeClr val="bg1"/>
              </a:solidFill>
            </a:rPr>
            <a:t>共通講義の振り返り</a:t>
          </a:r>
        </a:p>
      </dgm:t>
    </dgm:pt>
    <dgm:pt modelId="{E0C84DFC-9E60-44FA-8ADD-07869B77AF85}" type="parTrans" cxnId="{45A33A63-406E-46D0-8545-B76F2C1EA945}">
      <dgm:prSet/>
      <dgm:spPr/>
      <dgm:t>
        <a:bodyPr/>
        <a:lstStyle/>
        <a:p>
          <a:endParaRPr kumimoji="1" lang="ja-JP" altLang="en-US" sz="1100" b="1">
            <a:solidFill>
              <a:schemeClr val="bg1"/>
            </a:solidFill>
          </a:endParaRPr>
        </a:p>
      </dgm:t>
    </dgm:pt>
    <dgm:pt modelId="{0AEA47DA-9EAE-4A20-A430-15AF924DDF38}" type="sibTrans" cxnId="{45A33A63-406E-46D0-8545-B76F2C1EA945}">
      <dgm:prSet/>
      <dgm:spPr/>
      <dgm:t>
        <a:bodyPr/>
        <a:lstStyle/>
        <a:p>
          <a:endParaRPr kumimoji="1" lang="ja-JP" altLang="en-US" sz="1100" b="1">
            <a:solidFill>
              <a:schemeClr val="bg1"/>
            </a:solidFill>
          </a:endParaRPr>
        </a:p>
      </dgm:t>
    </dgm:pt>
    <dgm:pt modelId="{A525E50E-764C-4D20-BB3F-4B6FBEFCC302}">
      <dgm:prSet phldrT="[テキスト]" custT="1"/>
      <dgm:spPr/>
      <dgm:t>
        <a:bodyPr/>
        <a:lstStyle/>
        <a:p>
          <a:r>
            <a:rPr kumimoji="1" lang="ja-JP" altLang="en-US" sz="1600" b="1" dirty="0">
              <a:solidFill>
                <a:schemeClr val="bg1"/>
              </a:solidFill>
            </a:rPr>
            <a:t>演習</a:t>
          </a:r>
          <a:r>
            <a:rPr kumimoji="1" lang="en-US" altLang="ja-JP" sz="1600" b="1" dirty="0">
              <a:solidFill>
                <a:schemeClr val="bg1"/>
              </a:solidFill>
            </a:rPr>
            <a:t>3</a:t>
          </a:r>
          <a:r>
            <a:rPr kumimoji="1" lang="ja-JP" altLang="en-US" sz="1600" b="1" dirty="0">
              <a:solidFill>
                <a:schemeClr val="bg1"/>
              </a:solidFill>
            </a:rPr>
            <a:t>日間の流れ</a:t>
          </a:r>
        </a:p>
      </dgm:t>
    </dgm:pt>
    <dgm:pt modelId="{3F77F68A-E0CB-4654-BAF2-0C397C59EFDA}" type="parTrans" cxnId="{1962AC04-3231-4EE9-91B2-7AB8EC299139}">
      <dgm:prSet/>
      <dgm:spPr/>
      <dgm:t>
        <a:bodyPr/>
        <a:lstStyle/>
        <a:p>
          <a:endParaRPr kumimoji="1" lang="ja-JP" altLang="en-US" sz="1100" b="1">
            <a:solidFill>
              <a:schemeClr val="bg1"/>
            </a:solidFill>
          </a:endParaRPr>
        </a:p>
      </dgm:t>
    </dgm:pt>
    <dgm:pt modelId="{AA56D7CA-0242-46AA-8B32-FC3DB405FCE9}" type="sibTrans" cxnId="{1962AC04-3231-4EE9-91B2-7AB8EC299139}">
      <dgm:prSet/>
      <dgm:spPr/>
      <dgm:t>
        <a:bodyPr/>
        <a:lstStyle/>
        <a:p>
          <a:endParaRPr kumimoji="1" lang="ja-JP" altLang="en-US" sz="1100" b="1">
            <a:solidFill>
              <a:schemeClr val="bg1"/>
            </a:solidFill>
          </a:endParaRPr>
        </a:p>
      </dgm:t>
    </dgm:pt>
    <dgm:pt modelId="{3C8FBEBE-49A3-4CE7-B10E-2F40FA967DC6}">
      <dgm:prSet custT="1"/>
      <dgm:spPr/>
      <dgm:t>
        <a:bodyPr/>
        <a:lstStyle/>
        <a:p>
          <a:r>
            <a:rPr kumimoji="1" lang="ja-JP" altLang="en-US" sz="1600" b="1" dirty="0">
              <a:solidFill>
                <a:schemeClr val="bg1"/>
              </a:solidFill>
            </a:rPr>
            <a:t>演習の目的</a:t>
          </a:r>
        </a:p>
      </dgm:t>
    </dgm:pt>
    <dgm:pt modelId="{5A265BF1-D7E5-4915-9D28-6FF6CDFDB19F}" type="parTrans" cxnId="{CBFC0C45-EA5E-4A6C-98D2-6299BD9CE727}">
      <dgm:prSet/>
      <dgm:spPr/>
      <dgm:t>
        <a:bodyPr/>
        <a:lstStyle/>
        <a:p>
          <a:endParaRPr kumimoji="1" lang="ja-JP" altLang="en-US" sz="1100" b="1">
            <a:solidFill>
              <a:schemeClr val="bg1"/>
            </a:solidFill>
          </a:endParaRPr>
        </a:p>
      </dgm:t>
    </dgm:pt>
    <dgm:pt modelId="{CE25F71D-AF2B-47AF-9757-3CF3618882DF}" type="sibTrans" cxnId="{CBFC0C45-EA5E-4A6C-98D2-6299BD9CE727}">
      <dgm:prSet/>
      <dgm:spPr/>
      <dgm:t>
        <a:bodyPr/>
        <a:lstStyle/>
        <a:p>
          <a:endParaRPr kumimoji="1" lang="ja-JP" altLang="en-US" sz="1100" b="1">
            <a:solidFill>
              <a:schemeClr val="bg1"/>
            </a:solidFill>
          </a:endParaRPr>
        </a:p>
      </dgm:t>
    </dgm:pt>
    <dgm:pt modelId="{232D8481-BF95-4F48-8D3B-28045D7CCE56}">
      <dgm:prSet custT="1"/>
      <dgm:spPr/>
      <dgm:t>
        <a:bodyPr/>
        <a:lstStyle/>
        <a:p>
          <a:r>
            <a:rPr kumimoji="1" lang="ja-JP" altLang="en-US" sz="1600" b="1" dirty="0">
              <a:solidFill>
                <a:schemeClr val="bg1"/>
              </a:solidFill>
            </a:rPr>
            <a:t>演習の進め方</a:t>
          </a:r>
        </a:p>
      </dgm:t>
    </dgm:pt>
    <dgm:pt modelId="{CA5E8076-E6EE-4A7B-A714-7BC040C77667}" type="parTrans" cxnId="{707A561A-394C-43CB-8154-0B4B6A78C093}">
      <dgm:prSet/>
      <dgm:spPr/>
      <dgm:t>
        <a:bodyPr/>
        <a:lstStyle/>
        <a:p>
          <a:endParaRPr kumimoji="1" lang="ja-JP" altLang="en-US" sz="1100" b="1">
            <a:solidFill>
              <a:schemeClr val="bg1"/>
            </a:solidFill>
          </a:endParaRPr>
        </a:p>
      </dgm:t>
    </dgm:pt>
    <dgm:pt modelId="{D266DCE0-943A-40EB-8B4D-E97645427200}" type="sibTrans" cxnId="{707A561A-394C-43CB-8154-0B4B6A78C093}">
      <dgm:prSet/>
      <dgm:spPr/>
      <dgm:t>
        <a:bodyPr/>
        <a:lstStyle/>
        <a:p>
          <a:endParaRPr kumimoji="1" lang="ja-JP" altLang="en-US" sz="1100" b="1">
            <a:solidFill>
              <a:schemeClr val="bg1"/>
            </a:solidFill>
          </a:endParaRPr>
        </a:p>
      </dgm:t>
    </dgm:pt>
    <dgm:pt modelId="{161FDEF1-CB8D-47C3-8BF5-19571F264757}">
      <dgm:prSet custT="1"/>
      <dgm:spPr/>
      <dgm:t>
        <a:bodyPr/>
        <a:lstStyle/>
        <a:p>
          <a:r>
            <a:rPr kumimoji="1" lang="ja-JP" altLang="en-US" sz="1600" b="1" dirty="0">
              <a:solidFill>
                <a:schemeClr val="bg1"/>
              </a:solidFill>
            </a:rPr>
            <a:t>振返り評価シート</a:t>
          </a:r>
        </a:p>
      </dgm:t>
    </dgm:pt>
    <dgm:pt modelId="{86EFDE6F-16B2-4F0A-BC05-A69B1D61015B}" type="parTrans" cxnId="{658888DD-FF23-4CC2-80D4-F172DA63CEF8}">
      <dgm:prSet/>
      <dgm:spPr/>
      <dgm:t>
        <a:bodyPr/>
        <a:lstStyle/>
        <a:p>
          <a:endParaRPr kumimoji="1" lang="ja-JP" altLang="en-US" sz="1100" b="1">
            <a:solidFill>
              <a:schemeClr val="bg1"/>
            </a:solidFill>
          </a:endParaRPr>
        </a:p>
      </dgm:t>
    </dgm:pt>
    <dgm:pt modelId="{B84ECFC9-AEC6-44B3-8A8B-1A010AB86C53}" type="sibTrans" cxnId="{658888DD-FF23-4CC2-80D4-F172DA63CEF8}">
      <dgm:prSet/>
      <dgm:spPr/>
      <dgm:t>
        <a:bodyPr/>
        <a:lstStyle/>
        <a:p>
          <a:endParaRPr kumimoji="1" lang="ja-JP" altLang="en-US" sz="1100" b="1">
            <a:solidFill>
              <a:schemeClr val="bg1"/>
            </a:solidFill>
          </a:endParaRPr>
        </a:p>
      </dgm:t>
    </dgm:pt>
    <dgm:pt modelId="{E4B3CF95-FF48-4345-AC23-880F5A626B03}">
      <dgm:prSet custT="1"/>
      <dgm:spPr>
        <a:solidFill>
          <a:srgbClr val="FFC000"/>
        </a:solidFill>
      </dgm:spPr>
      <dgm:t>
        <a:bodyPr/>
        <a:lstStyle/>
        <a:p>
          <a:r>
            <a:rPr kumimoji="1" lang="en-US" altLang="ja-JP" sz="1600" b="1" dirty="0">
              <a:solidFill>
                <a:schemeClr val="bg1"/>
              </a:solidFill>
            </a:rPr>
            <a:t>1</a:t>
          </a:r>
          <a:r>
            <a:rPr kumimoji="1" lang="ja-JP" altLang="en-US" sz="1600" b="1" dirty="0">
              <a:solidFill>
                <a:schemeClr val="bg1"/>
              </a:solidFill>
            </a:rPr>
            <a:t>日目の流れについて</a:t>
          </a:r>
        </a:p>
      </dgm:t>
    </dgm:pt>
    <dgm:pt modelId="{73FDF175-C628-4998-B6BC-BFA6D65D9AF4}" type="parTrans" cxnId="{0B04E2D2-38AF-44B1-9C9C-7928E3F4FDD7}">
      <dgm:prSet/>
      <dgm:spPr/>
      <dgm:t>
        <a:bodyPr/>
        <a:lstStyle/>
        <a:p>
          <a:endParaRPr kumimoji="1" lang="ja-JP" altLang="en-US" sz="1100" b="1">
            <a:solidFill>
              <a:schemeClr val="bg1"/>
            </a:solidFill>
          </a:endParaRPr>
        </a:p>
      </dgm:t>
    </dgm:pt>
    <dgm:pt modelId="{5894D42F-DCCD-4906-87C4-ACFACB766062}" type="sibTrans" cxnId="{0B04E2D2-38AF-44B1-9C9C-7928E3F4FDD7}">
      <dgm:prSet/>
      <dgm:spPr/>
      <dgm:t>
        <a:bodyPr/>
        <a:lstStyle/>
        <a:p>
          <a:endParaRPr kumimoji="1" lang="ja-JP" altLang="en-US" sz="1100" b="1">
            <a:solidFill>
              <a:schemeClr val="bg1"/>
            </a:solidFill>
          </a:endParaRPr>
        </a:p>
      </dgm:t>
    </dgm:pt>
    <dgm:pt modelId="{8C885A5B-588E-461F-88B0-E40D3657086D}" type="pres">
      <dgm:prSet presAssocID="{31F11ECD-B54C-4EEE-B181-46D41F4C1466}" presName="Name0" presStyleCnt="0">
        <dgm:presLayoutVars>
          <dgm:dir/>
          <dgm:resizeHandles val="exact"/>
        </dgm:presLayoutVars>
      </dgm:prSet>
      <dgm:spPr/>
    </dgm:pt>
    <dgm:pt modelId="{BBFAD9FD-22E3-4279-861D-FB03E01FF02A}" type="pres">
      <dgm:prSet presAssocID="{EDBAC092-2967-4C6D-A163-188042C1B68C}" presName="parTxOnly" presStyleLbl="node1" presStyleIdx="0" presStyleCnt="7">
        <dgm:presLayoutVars>
          <dgm:bulletEnabled val="1"/>
        </dgm:presLayoutVars>
      </dgm:prSet>
      <dgm:spPr/>
    </dgm:pt>
    <dgm:pt modelId="{EABB44B6-E499-47DF-8BEB-F5B45EE44B3F}" type="pres">
      <dgm:prSet presAssocID="{49D500EA-A5CD-4142-898D-6B14E46DCA87}" presName="parSpace" presStyleLbl="sibTrans2D1" presStyleIdx="0" presStyleCnt="0"/>
      <dgm:spPr/>
    </dgm:pt>
    <dgm:pt modelId="{14300261-8442-4DBF-B8C3-6B1B8A564F7B}" type="pres">
      <dgm:prSet presAssocID="{14BA392E-03C2-40D3-A9B8-D20C23176106}" presName="parTxOnly" presStyleLbl="node1" presStyleIdx="1" presStyleCnt="7">
        <dgm:presLayoutVars>
          <dgm:bulletEnabled val="1"/>
        </dgm:presLayoutVars>
      </dgm:prSet>
      <dgm:spPr/>
    </dgm:pt>
    <dgm:pt modelId="{B3195A9A-CF8E-4E48-81CA-FD7CA4BD77F8}" type="pres">
      <dgm:prSet presAssocID="{0AEA47DA-9EAE-4A20-A430-15AF924DDF38}" presName="parSpace" presStyleLbl="sibTrans2D1" presStyleIdx="0" presStyleCnt="0"/>
      <dgm:spPr/>
    </dgm:pt>
    <dgm:pt modelId="{1FDDC6AF-4A59-45D4-A595-733FDD2BF85B}" type="pres">
      <dgm:prSet presAssocID="{A525E50E-764C-4D20-BB3F-4B6FBEFCC302}" presName="parTxOnly" presStyleLbl="node1" presStyleIdx="2" presStyleCnt="7">
        <dgm:presLayoutVars>
          <dgm:bulletEnabled val="1"/>
        </dgm:presLayoutVars>
      </dgm:prSet>
      <dgm:spPr/>
    </dgm:pt>
    <dgm:pt modelId="{2D1B913B-06AB-42EF-A5C5-CCD5924A3112}" type="pres">
      <dgm:prSet presAssocID="{AA56D7CA-0242-46AA-8B32-FC3DB405FCE9}" presName="parSpace" presStyleLbl="sibTrans2D1" presStyleIdx="0" presStyleCnt="0"/>
      <dgm:spPr/>
    </dgm:pt>
    <dgm:pt modelId="{795A8888-3281-4DBA-A827-81878EC373CE}" type="pres">
      <dgm:prSet presAssocID="{3C8FBEBE-49A3-4CE7-B10E-2F40FA967DC6}" presName="parTxOnly" presStyleLbl="node1" presStyleIdx="3" presStyleCnt="7">
        <dgm:presLayoutVars>
          <dgm:bulletEnabled val="1"/>
        </dgm:presLayoutVars>
      </dgm:prSet>
      <dgm:spPr/>
    </dgm:pt>
    <dgm:pt modelId="{7E718066-EFC8-4382-936C-A93128D66B08}" type="pres">
      <dgm:prSet presAssocID="{CE25F71D-AF2B-47AF-9757-3CF3618882DF}" presName="parSpace" presStyleLbl="sibTrans2D1" presStyleIdx="0" presStyleCnt="0"/>
      <dgm:spPr/>
    </dgm:pt>
    <dgm:pt modelId="{35346497-A8FD-4BC4-993F-5FBAEF538195}" type="pres">
      <dgm:prSet presAssocID="{232D8481-BF95-4F48-8D3B-28045D7CCE56}" presName="parTxOnly" presStyleLbl="node1" presStyleIdx="4" presStyleCnt="7">
        <dgm:presLayoutVars>
          <dgm:bulletEnabled val="1"/>
        </dgm:presLayoutVars>
      </dgm:prSet>
      <dgm:spPr/>
    </dgm:pt>
    <dgm:pt modelId="{1277450B-A890-483A-A187-0450F204E5A5}" type="pres">
      <dgm:prSet presAssocID="{D266DCE0-943A-40EB-8B4D-E97645427200}" presName="parSpace" presStyleLbl="sibTrans2D1" presStyleIdx="0" presStyleCnt="0"/>
      <dgm:spPr/>
    </dgm:pt>
    <dgm:pt modelId="{17893ACC-549A-4BCB-A73B-53CDAEA0221F}" type="pres">
      <dgm:prSet presAssocID="{161FDEF1-CB8D-47C3-8BF5-19571F264757}" presName="parTxOnly" presStyleLbl="node1" presStyleIdx="5" presStyleCnt="7">
        <dgm:presLayoutVars>
          <dgm:bulletEnabled val="1"/>
        </dgm:presLayoutVars>
      </dgm:prSet>
      <dgm:spPr/>
    </dgm:pt>
    <dgm:pt modelId="{DCBA55BF-117A-4A1F-9663-87359FF89247}" type="pres">
      <dgm:prSet presAssocID="{B84ECFC9-AEC6-44B3-8A8B-1A010AB86C53}" presName="parSpace" presStyleLbl="sibTrans2D1" presStyleIdx="0" presStyleCnt="0"/>
      <dgm:spPr/>
    </dgm:pt>
    <dgm:pt modelId="{9AA31DFD-09C3-4074-B620-D32968CD3C3E}" type="pres">
      <dgm:prSet presAssocID="{E4B3CF95-FF48-4345-AC23-880F5A626B03}" presName="parTxOnly" presStyleLbl="node1" presStyleIdx="6" presStyleCnt="7">
        <dgm:presLayoutVars>
          <dgm:bulletEnabled val="1"/>
        </dgm:presLayoutVars>
      </dgm:prSet>
      <dgm:spPr/>
    </dgm:pt>
  </dgm:ptLst>
  <dgm:cxnLst>
    <dgm:cxn modelId="{1962AC04-3231-4EE9-91B2-7AB8EC299139}" srcId="{31F11ECD-B54C-4EEE-B181-46D41F4C1466}" destId="{A525E50E-764C-4D20-BB3F-4B6FBEFCC302}" srcOrd="2" destOrd="0" parTransId="{3F77F68A-E0CB-4654-BAF2-0C397C59EFDA}" sibTransId="{AA56D7CA-0242-46AA-8B32-FC3DB405FCE9}"/>
    <dgm:cxn modelId="{707A561A-394C-43CB-8154-0B4B6A78C093}" srcId="{31F11ECD-B54C-4EEE-B181-46D41F4C1466}" destId="{232D8481-BF95-4F48-8D3B-28045D7CCE56}" srcOrd="4" destOrd="0" parTransId="{CA5E8076-E6EE-4A7B-A714-7BC040C77667}" sibTransId="{D266DCE0-943A-40EB-8B4D-E97645427200}"/>
    <dgm:cxn modelId="{B3CFC22C-617D-4E4A-9B39-3974BEBE2342}" srcId="{31F11ECD-B54C-4EEE-B181-46D41F4C1466}" destId="{EDBAC092-2967-4C6D-A163-188042C1B68C}" srcOrd="0" destOrd="0" parTransId="{782097F3-742D-4BD4-9A9E-4F3623CB4066}" sibTransId="{49D500EA-A5CD-4142-898D-6B14E46DCA87}"/>
    <dgm:cxn modelId="{ED028C2E-5352-4544-93F7-ADA39F2CE1EB}" type="presOf" srcId="{A525E50E-764C-4D20-BB3F-4B6FBEFCC302}" destId="{1FDDC6AF-4A59-45D4-A595-733FDD2BF85B}" srcOrd="0" destOrd="0" presId="urn:microsoft.com/office/officeart/2005/8/layout/hChevron3"/>
    <dgm:cxn modelId="{45A33A63-406E-46D0-8545-B76F2C1EA945}" srcId="{31F11ECD-B54C-4EEE-B181-46D41F4C1466}" destId="{14BA392E-03C2-40D3-A9B8-D20C23176106}" srcOrd="1" destOrd="0" parTransId="{E0C84DFC-9E60-44FA-8ADD-07869B77AF85}" sibTransId="{0AEA47DA-9EAE-4A20-A430-15AF924DDF38}"/>
    <dgm:cxn modelId="{CBFC0C45-EA5E-4A6C-98D2-6299BD9CE727}" srcId="{31F11ECD-B54C-4EEE-B181-46D41F4C1466}" destId="{3C8FBEBE-49A3-4CE7-B10E-2F40FA967DC6}" srcOrd="3" destOrd="0" parTransId="{5A265BF1-D7E5-4915-9D28-6FF6CDFDB19F}" sibTransId="{CE25F71D-AF2B-47AF-9757-3CF3618882DF}"/>
    <dgm:cxn modelId="{3BAD4C71-3293-425D-930F-3F08990D2C40}" type="presOf" srcId="{3C8FBEBE-49A3-4CE7-B10E-2F40FA967DC6}" destId="{795A8888-3281-4DBA-A827-81878EC373CE}" srcOrd="0" destOrd="0" presId="urn:microsoft.com/office/officeart/2005/8/layout/hChevron3"/>
    <dgm:cxn modelId="{EE4D3981-67CA-4F13-8DD4-9A8F8E515AE6}" type="presOf" srcId="{161FDEF1-CB8D-47C3-8BF5-19571F264757}" destId="{17893ACC-549A-4BCB-A73B-53CDAEA0221F}" srcOrd="0" destOrd="0" presId="urn:microsoft.com/office/officeart/2005/8/layout/hChevron3"/>
    <dgm:cxn modelId="{DAAAA081-705B-466C-B82D-4F722781E639}" type="presOf" srcId="{EDBAC092-2967-4C6D-A163-188042C1B68C}" destId="{BBFAD9FD-22E3-4279-861D-FB03E01FF02A}" srcOrd="0" destOrd="0" presId="urn:microsoft.com/office/officeart/2005/8/layout/hChevron3"/>
    <dgm:cxn modelId="{451FD893-9D7D-4D65-A519-21C83B034F46}" type="presOf" srcId="{31F11ECD-B54C-4EEE-B181-46D41F4C1466}" destId="{8C885A5B-588E-461F-88B0-E40D3657086D}" srcOrd="0" destOrd="0" presId="urn:microsoft.com/office/officeart/2005/8/layout/hChevron3"/>
    <dgm:cxn modelId="{503E989C-1040-4E53-B561-A9250D665E42}" type="presOf" srcId="{E4B3CF95-FF48-4345-AC23-880F5A626B03}" destId="{9AA31DFD-09C3-4074-B620-D32968CD3C3E}" srcOrd="0" destOrd="0" presId="urn:microsoft.com/office/officeart/2005/8/layout/hChevron3"/>
    <dgm:cxn modelId="{94327BB3-A269-4EF1-AE49-388E5793CE0E}" type="presOf" srcId="{14BA392E-03C2-40D3-A9B8-D20C23176106}" destId="{14300261-8442-4DBF-B8C3-6B1B8A564F7B}" srcOrd="0" destOrd="0" presId="urn:microsoft.com/office/officeart/2005/8/layout/hChevron3"/>
    <dgm:cxn modelId="{C73B4CBA-F609-4044-BB9B-E53350D50260}" type="presOf" srcId="{232D8481-BF95-4F48-8D3B-28045D7CCE56}" destId="{35346497-A8FD-4BC4-993F-5FBAEF538195}" srcOrd="0" destOrd="0" presId="urn:microsoft.com/office/officeart/2005/8/layout/hChevron3"/>
    <dgm:cxn modelId="{0B04E2D2-38AF-44B1-9C9C-7928E3F4FDD7}" srcId="{31F11ECD-B54C-4EEE-B181-46D41F4C1466}" destId="{E4B3CF95-FF48-4345-AC23-880F5A626B03}" srcOrd="6" destOrd="0" parTransId="{73FDF175-C628-4998-B6BC-BFA6D65D9AF4}" sibTransId="{5894D42F-DCCD-4906-87C4-ACFACB766062}"/>
    <dgm:cxn modelId="{658888DD-FF23-4CC2-80D4-F172DA63CEF8}" srcId="{31F11ECD-B54C-4EEE-B181-46D41F4C1466}" destId="{161FDEF1-CB8D-47C3-8BF5-19571F264757}" srcOrd="5" destOrd="0" parTransId="{86EFDE6F-16B2-4F0A-BC05-A69B1D61015B}" sibTransId="{B84ECFC9-AEC6-44B3-8A8B-1A010AB86C53}"/>
    <dgm:cxn modelId="{B69CAAC6-F611-4FF5-9FCA-A6D6FA6BB67E}" type="presParOf" srcId="{8C885A5B-588E-461F-88B0-E40D3657086D}" destId="{BBFAD9FD-22E3-4279-861D-FB03E01FF02A}" srcOrd="0" destOrd="0" presId="urn:microsoft.com/office/officeart/2005/8/layout/hChevron3"/>
    <dgm:cxn modelId="{57BB70DC-D5FA-4CEE-A783-732384BF316C}" type="presParOf" srcId="{8C885A5B-588E-461F-88B0-E40D3657086D}" destId="{EABB44B6-E499-47DF-8BEB-F5B45EE44B3F}" srcOrd="1" destOrd="0" presId="urn:microsoft.com/office/officeart/2005/8/layout/hChevron3"/>
    <dgm:cxn modelId="{02103257-6A80-4C31-A222-591DE68AF267}" type="presParOf" srcId="{8C885A5B-588E-461F-88B0-E40D3657086D}" destId="{14300261-8442-4DBF-B8C3-6B1B8A564F7B}" srcOrd="2" destOrd="0" presId="urn:microsoft.com/office/officeart/2005/8/layout/hChevron3"/>
    <dgm:cxn modelId="{95A4B57F-131D-48D3-88CE-DD67FB3C1AD9}" type="presParOf" srcId="{8C885A5B-588E-461F-88B0-E40D3657086D}" destId="{B3195A9A-CF8E-4E48-81CA-FD7CA4BD77F8}" srcOrd="3" destOrd="0" presId="urn:microsoft.com/office/officeart/2005/8/layout/hChevron3"/>
    <dgm:cxn modelId="{05B4785B-71B5-4D1A-B2B3-AADCD9CF998D}" type="presParOf" srcId="{8C885A5B-588E-461F-88B0-E40D3657086D}" destId="{1FDDC6AF-4A59-45D4-A595-733FDD2BF85B}" srcOrd="4" destOrd="0" presId="urn:microsoft.com/office/officeart/2005/8/layout/hChevron3"/>
    <dgm:cxn modelId="{0E36DCF4-72F1-417D-8404-E6EAD355A658}" type="presParOf" srcId="{8C885A5B-588E-461F-88B0-E40D3657086D}" destId="{2D1B913B-06AB-42EF-A5C5-CCD5924A3112}" srcOrd="5" destOrd="0" presId="urn:microsoft.com/office/officeart/2005/8/layout/hChevron3"/>
    <dgm:cxn modelId="{A89267C0-0BD1-4596-A523-ED5B86FB4817}" type="presParOf" srcId="{8C885A5B-588E-461F-88B0-E40D3657086D}" destId="{795A8888-3281-4DBA-A827-81878EC373CE}" srcOrd="6" destOrd="0" presId="urn:microsoft.com/office/officeart/2005/8/layout/hChevron3"/>
    <dgm:cxn modelId="{F4D725BC-FEDC-499C-84D6-40D057F36F8D}" type="presParOf" srcId="{8C885A5B-588E-461F-88B0-E40D3657086D}" destId="{7E718066-EFC8-4382-936C-A93128D66B08}" srcOrd="7" destOrd="0" presId="urn:microsoft.com/office/officeart/2005/8/layout/hChevron3"/>
    <dgm:cxn modelId="{493BFA87-10D2-4D6D-B96F-DD9826B68A1C}" type="presParOf" srcId="{8C885A5B-588E-461F-88B0-E40D3657086D}" destId="{35346497-A8FD-4BC4-993F-5FBAEF538195}" srcOrd="8" destOrd="0" presId="urn:microsoft.com/office/officeart/2005/8/layout/hChevron3"/>
    <dgm:cxn modelId="{19310B57-1477-4AE9-851C-49FC62399AB2}" type="presParOf" srcId="{8C885A5B-588E-461F-88B0-E40D3657086D}" destId="{1277450B-A890-483A-A187-0450F204E5A5}" srcOrd="9" destOrd="0" presId="urn:microsoft.com/office/officeart/2005/8/layout/hChevron3"/>
    <dgm:cxn modelId="{D85F1DF0-05B6-41F2-98BF-78CB1576DC42}" type="presParOf" srcId="{8C885A5B-588E-461F-88B0-E40D3657086D}" destId="{17893ACC-549A-4BCB-A73B-53CDAEA0221F}" srcOrd="10" destOrd="0" presId="urn:microsoft.com/office/officeart/2005/8/layout/hChevron3"/>
    <dgm:cxn modelId="{335EF72F-04A1-4383-B876-A294D068C28B}" type="presParOf" srcId="{8C885A5B-588E-461F-88B0-E40D3657086D}" destId="{DCBA55BF-117A-4A1F-9663-87359FF89247}" srcOrd="11" destOrd="0" presId="urn:microsoft.com/office/officeart/2005/8/layout/hChevron3"/>
    <dgm:cxn modelId="{44090FB0-4B4D-415B-B390-F5D430AAE366}" type="presParOf" srcId="{8C885A5B-588E-461F-88B0-E40D3657086D}" destId="{9AA31DFD-09C3-4074-B620-D32968CD3C3E}" srcOrd="12" destOrd="0" presId="urn:microsoft.com/office/officeart/2005/8/layout/hChevron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FAD9FD-22E3-4279-861D-FB03E01FF02A}">
      <dsp:nvSpPr>
        <dsp:cNvPr id="0" name=""/>
        <dsp:cNvSpPr/>
      </dsp:nvSpPr>
      <dsp:spPr>
        <a:xfrm>
          <a:off x="1752" y="0"/>
          <a:ext cx="2062621" cy="740066"/>
        </a:xfrm>
        <a:prstGeom prst="homePlate">
          <a:avLst/>
        </a:prstGeom>
        <a:solidFill>
          <a:srgbClr val="FFC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solidFill>
            </a:rPr>
            <a:t>研修の構造と概要</a:t>
          </a:r>
        </a:p>
      </dsp:txBody>
      <dsp:txXfrm>
        <a:off x="1752" y="0"/>
        <a:ext cx="1877605" cy="740066"/>
      </dsp:txXfrm>
    </dsp:sp>
    <dsp:sp modelId="{14300261-8442-4DBF-B8C3-6B1B8A564F7B}">
      <dsp:nvSpPr>
        <dsp:cNvPr id="0" name=""/>
        <dsp:cNvSpPr/>
      </dsp:nvSpPr>
      <dsp:spPr>
        <a:xfrm>
          <a:off x="1651849" y="0"/>
          <a:ext cx="2062621" cy="74006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schemeClr>
            </a:gs>
            <a:gs pos="100000">
              <a:schemeClr val="accent1">
                <a:hueOff val="0"/>
                <a:satOff val="0"/>
                <a:lumOff val="0"/>
                <a:alphaOff val="0"/>
                <a:lumMod val="99000"/>
                <a:satMod val="120000"/>
                <a:shade val="78000"/>
              </a:schemeClr>
            </a:gs>
          </a:gsLst>
          <a:lin ang="5400000" scaled="0"/>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solidFill>
            </a:rPr>
            <a:t>共通講義の振り返り</a:t>
          </a:r>
        </a:p>
      </dsp:txBody>
      <dsp:txXfrm>
        <a:off x="2021882" y="0"/>
        <a:ext cx="1322555" cy="740066"/>
      </dsp:txXfrm>
    </dsp:sp>
    <dsp:sp modelId="{1FDDC6AF-4A59-45D4-A595-733FDD2BF85B}">
      <dsp:nvSpPr>
        <dsp:cNvPr id="0" name=""/>
        <dsp:cNvSpPr/>
      </dsp:nvSpPr>
      <dsp:spPr>
        <a:xfrm>
          <a:off x="3301946" y="0"/>
          <a:ext cx="2062621" cy="74006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schemeClr>
            </a:gs>
            <a:gs pos="100000">
              <a:schemeClr val="accent1">
                <a:hueOff val="0"/>
                <a:satOff val="0"/>
                <a:lumOff val="0"/>
                <a:alphaOff val="0"/>
                <a:lumMod val="99000"/>
                <a:satMod val="120000"/>
                <a:shade val="78000"/>
              </a:schemeClr>
            </a:gs>
          </a:gsLst>
          <a:lin ang="5400000" scaled="0"/>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solidFill>
            </a:rPr>
            <a:t>演習</a:t>
          </a:r>
          <a:r>
            <a:rPr kumimoji="1" lang="en-US" altLang="ja-JP" sz="1600" b="1" kern="1200" dirty="0">
              <a:solidFill>
                <a:schemeClr val="bg1"/>
              </a:solidFill>
            </a:rPr>
            <a:t>3</a:t>
          </a:r>
          <a:r>
            <a:rPr kumimoji="1" lang="ja-JP" altLang="en-US" sz="1600" b="1" kern="1200" dirty="0">
              <a:solidFill>
                <a:schemeClr val="bg1"/>
              </a:solidFill>
            </a:rPr>
            <a:t>日間の流れ</a:t>
          </a:r>
        </a:p>
      </dsp:txBody>
      <dsp:txXfrm>
        <a:off x="3671979" y="0"/>
        <a:ext cx="1322555" cy="740066"/>
      </dsp:txXfrm>
    </dsp:sp>
    <dsp:sp modelId="{795A8888-3281-4DBA-A827-81878EC373CE}">
      <dsp:nvSpPr>
        <dsp:cNvPr id="0" name=""/>
        <dsp:cNvSpPr/>
      </dsp:nvSpPr>
      <dsp:spPr>
        <a:xfrm>
          <a:off x="4952043" y="0"/>
          <a:ext cx="2062621" cy="74006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schemeClr>
            </a:gs>
            <a:gs pos="100000">
              <a:schemeClr val="accent1">
                <a:hueOff val="0"/>
                <a:satOff val="0"/>
                <a:lumOff val="0"/>
                <a:alphaOff val="0"/>
                <a:lumMod val="99000"/>
                <a:satMod val="120000"/>
                <a:shade val="78000"/>
              </a:schemeClr>
            </a:gs>
          </a:gsLst>
          <a:lin ang="5400000" scaled="0"/>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solidFill>
            </a:rPr>
            <a:t>演習の目的</a:t>
          </a:r>
        </a:p>
      </dsp:txBody>
      <dsp:txXfrm>
        <a:off x="5322076" y="0"/>
        <a:ext cx="1322555" cy="740066"/>
      </dsp:txXfrm>
    </dsp:sp>
    <dsp:sp modelId="{35346497-A8FD-4BC4-993F-5FBAEF538195}">
      <dsp:nvSpPr>
        <dsp:cNvPr id="0" name=""/>
        <dsp:cNvSpPr/>
      </dsp:nvSpPr>
      <dsp:spPr>
        <a:xfrm>
          <a:off x="6602140" y="0"/>
          <a:ext cx="2062621" cy="74006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schemeClr>
            </a:gs>
            <a:gs pos="100000">
              <a:schemeClr val="accent1">
                <a:hueOff val="0"/>
                <a:satOff val="0"/>
                <a:lumOff val="0"/>
                <a:alphaOff val="0"/>
                <a:lumMod val="99000"/>
                <a:satMod val="120000"/>
                <a:shade val="78000"/>
              </a:schemeClr>
            </a:gs>
          </a:gsLst>
          <a:lin ang="5400000" scaled="0"/>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solidFill>
            </a:rPr>
            <a:t>演習の進め方</a:t>
          </a:r>
        </a:p>
      </dsp:txBody>
      <dsp:txXfrm>
        <a:off x="6972173" y="0"/>
        <a:ext cx="1322555" cy="740066"/>
      </dsp:txXfrm>
    </dsp:sp>
    <dsp:sp modelId="{17893ACC-549A-4BCB-A73B-53CDAEA0221F}">
      <dsp:nvSpPr>
        <dsp:cNvPr id="0" name=""/>
        <dsp:cNvSpPr/>
      </dsp:nvSpPr>
      <dsp:spPr>
        <a:xfrm>
          <a:off x="8252237" y="0"/>
          <a:ext cx="2062621" cy="74006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schemeClr>
            </a:gs>
            <a:gs pos="100000">
              <a:schemeClr val="accent1">
                <a:hueOff val="0"/>
                <a:satOff val="0"/>
                <a:lumOff val="0"/>
                <a:alphaOff val="0"/>
                <a:lumMod val="99000"/>
                <a:satMod val="120000"/>
                <a:shade val="78000"/>
              </a:schemeClr>
            </a:gs>
          </a:gsLst>
          <a:lin ang="5400000" scaled="0"/>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solidFill>
            </a:rPr>
            <a:t>振返り評価シート</a:t>
          </a:r>
        </a:p>
      </dsp:txBody>
      <dsp:txXfrm>
        <a:off x="8622270" y="0"/>
        <a:ext cx="1322555" cy="740066"/>
      </dsp:txXfrm>
    </dsp:sp>
    <dsp:sp modelId="{9AA31DFD-09C3-4074-B620-D32968CD3C3E}">
      <dsp:nvSpPr>
        <dsp:cNvPr id="0" name=""/>
        <dsp:cNvSpPr/>
      </dsp:nvSpPr>
      <dsp:spPr>
        <a:xfrm>
          <a:off x="9902334" y="0"/>
          <a:ext cx="2062621" cy="74006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schemeClr>
            </a:gs>
            <a:gs pos="100000">
              <a:schemeClr val="accent1">
                <a:hueOff val="0"/>
                <a:satOff val="0"/>
                <a:lumOff val="0"/>
                <a:alphaOff val="0"/>
                <a:lumMod val="99000"/>
                <a:satMod val="120000"/>
                <a:shade val="78000"/>
              </a:schemeClr>
            </a:gs>
          </a:gsLst>
          <a:lin ang="5400000" scaled="0"/>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en-US" altLang="ja-JP" sz="1600" b="1" kern="1200" dirty="0">
              <a:solidFill>
                <a:schemeClr val="bg1"/>
              </a:solidFill>
            </a:rPr>
            <a:t>1</a:t>
          </a:r>
          <a:r>
            <a:rPr kumimoji="1" lang="ja-JP" altLang="en-US" sz="1600" b="1" kern="1200" dirty="0">
              <a:solidFill>
                <a:schemeClr val="bg1"/>
              </a:solidFill>
            </a:rPr>
            <a:t>日目の流れについて</a:t>
          </a:r>
        </a:p>
      </dsp:txBody>
      <dsp:txXfrm>
        <a:off x="10272367" y="0"/>
        <a:ext cx="1322555" cy="7400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FAD9FD-22E3-4279-861D-FB03E01FF02A}">
      <dsp:nvSpPr>
        <dsp:cNvPr id="0" name=""/>
        <dsp:cNvSpPr/>
      </dsp:nvSpPr>
      <dsp:spPr>
        <a:xfrm>
          <a:off x="1752" y="0"/>
          <a:ext cx="2062621" cy="740066"/>
        </a:xfrm>
        <a:prstGeom prst="homePlate">
          <a:avLst/>
        </a:prstGeom>
        <a:solidFill>
          <a:schemeClr val="accent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solidFill>
            </a:rPr>
            <a:t>研修の構造と概要</a:t>
          </a:r>
        </a:p>
      </dsp:txBody>
      <dsp:txXfrm>
        <a:off x="1752" y="0"/>
        <a:ext cx="1877605" cy="740066"/>
      </dsp:txXfrm>
    </dsp:sp>
    <dsp:sp modelId="{14300261-8442-4DBF-B8C3-6B1B8A564F7B}">
      <dsp:nvSpPr>
        <dsp:cNvPr id="0" name=""/>
        <dsp:cNvSpPr/>
      </dsp:nvSpPr>
      <dsp:spPr>
        <a:xfrm>
          <a:off x="1651849" y="0"/>
          <a:ext cx="2062621" cy="740066"/>
        </a:xfrm>
        <a:prstGeom prst="chevron">
          <a:avLst/>
        </a:prstGeom>
        <a:solidFill>
          <a:srgbClr val="FFC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solidFill>
            </a:rPr>
            <a:t>共通講義の振り返り</a:t>
          </a:r>
        </a:p>
      </dsp:txBody>
      <dsp:txXfrm>
        <a:off x="2021882" y="0"/>
        <a:ext cx="1322555" cy="740066"/>
      </dsp:txXfrm>
    </dsp:sp>
    <dsp:sp modelId="{1FDDC6AF-4A59-45D4-A595-733FDD2BF85B}">
      <dsp:nvSpPr>
        <dsp:cNvPr id="0" name=""/>
        <dsp:cNvSpPr/>
      </dsp:nvSpPr>
      <dsp:spPr>
        <a:xfrm>
          <a:off x="3301946" y="0"/>
          <a:ext cx="2062621" cy="74006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schemeClr>
            </a:gs>
            <a:gs pos="100000">
              <a:schemeClr val="accent1">
                <a:hueOff val="0"/>
                <a:satOff val="0"/>
                <a:lumOff val="0"/>
                <a:alphaOff val="0"/>
                <a:lumMod val="99000"/>
                <a:satMod val="120000"/>
                <a:shade val="78000"/>
              </a:schemeClr>
            </a:gs>
          </a:gsLst>
          <a:lin ang="5400000" scaled="0"/>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solidFill>
            </a:rPr>
            <a:t>演習</a:t>
          </a:r>
          <a:r>
            <a:rPr kumimoji="1" lang="en-US" altLang="ja-JP" sz="1600" b="1" kern="1200" dirty="0">
              <a:solidFill>
                <a:schemeClr val="bg1"/>
              </a:solidFill>
            </a:rPr>
            <a:t>3</a:t>
          </a:r>
          <a:r>
            <a:rPr kumimoji="1" lang="ja-JP" altLang="en-US" sz="1600" b="1" kern="1200" dirty="0">
              <a:solidFill>
                <a:schemeClr val="bg1"/>
              </a:solidFill>
            </a:rPr>
            <a:t>日間の流れ</a:t>
          </a:r>
        </a:p>
      </dsp:txBody>
      <dsp:txXfrm>
        <a:off x="3671979" y="0"/>
        <a:ext cx="1322555" cy="740066"/>
      </dsp:txXfrm>
    </dsp:sp>
    <dsp:sp modelId="{795A8888-3281-4DBA-A827-81878EC373CE}">
      <dsp:nvSpPr>
        <dsp:cNvPr id="0" name=""/>
        <dsp:cNvSpPr/>
      </dsp:nvSpPr>
      <dsp:spPr>
        <a:xfrm>
          <a:off x="4952043" y="0"/>
          <a:ext cx="2062621" cy="74006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schemeClr>
            </a:gs>
            <a:gs pos="100000">
              <a:schemeClr val="accent1">
                <a:hueOff val="0"/>
                <a:satOff val="0"/>
                <a:lumOff val="0"/>
                <a:alphaOff val="0"/>
                <a:lumMod val="99000"/>
                <a:satMod val="120000"/>
                <a:shade val="78000"/>
              </a:schemeClr>
            </a:gs>
          </a:gsLst>
          <a:lin ang="5400000" scaled="0"/>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solidFill>
            </a:rPr>
            <a:t>演習の目的</a:t>
          </a:r>
        </a:p>
      </dsp:txBody>
      <dsp:txXfrm>
        <a:off x="5322076" y="0"/>
        <a:ext cx="1322555" cy="740066"/>
      </dsp:txXfrm>
    </dsp:sp>
    <dsp:sp modelId="{35346497-A8FD-4BC4-993F-5FBAEF538195}">
      <dsp:nvSpPr>
        <dsp:cNvPr id="0" name=""/>
        <dsp:cNvSpPr/>
      </dsp:nvSpPr>
      <dsp:spPr>
        <a:xfrm>
          <a:off x="6602140" y="0"/>
          <a:ext cx="2062621" cy="74006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schemeClr>
            </a:gs>
            <a:gs pos="100000">
              <a:schemeClr val="accent1">
                <a:hueOff val="0"/>
                <a:satOff val="0"/>
                <a:lumOff val="0"/>
                <a:alphaOff val="0"/>
                <a:lumMod val="99000"/>
                <a:satMod val="120000"/>
                <a:shade val="78000"/>
              </a:schemeClr>
            </a:gs>
          </a:gsLst>
          <a:lin ang="5400000" scaled="0"/>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solidFill>
            </a:rPr>
            <a:t>演習の進め方</a:t>
          </a:r>
        </a:p>
      </dsp:txBody>
      <dsp:txXfrm>
        <a:off x="6972173" y="0"/>
        <a:ext cx="1322555" cy="740066"/>
      </dsp:txXfrm>
    </dsp:sp>
    <dsp:sp modelId="{17893ACC-549A-4BCB-A73B-53CDAEA0221F}">
      <dsp:nvSpPr>
        <dsp:cNvPr id="0" name=""/>
        <dsp:cNvSpPr/>
      </dsp:nvSpPr>
      <dsp:spPr>
        <a:xfrm>
          <a:off x="8252237" y="0"/>
          <a:ext cx="2062621" cy="74006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schemeClr>
            </a:gs>
            <a:gs pos="100000">
              <a:schemeClr val="accent1">
                <a:hueOff val="0"/>
                <a:satOff val="0"/>
                <a:lumOff val="0"/>
                <a:alphaOff val="0"/>
                <a:lumMod val="99000"/>
                <a:satMod val="120000"/>
                <a:shade val="78000"/>
              </a:schemeClr>
            </a:gs>
          </a:gsLst>
          <a:lin ang="5400000" scaled="0"/>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solidFill>
            </a:rPr>
            <a:t>振返り評価シート</a:t>
          </a:r>
        </a:p>
      </dsp:txBody>
      <dsp:txXfrm>
        <a:off x="8622270" y="0"/>
        <a:ext cx="1322555" cy="740066"/>
      </dsp:txXfrm>
    </dsp:sp>
    <dsp:sp modelId="{9AA31DFD-09C3-4074-B620-D32968CD3C3E}">
      <dsp:nvSpPr>
        <dsp:cNvPr id="0" name=""/>
        <dsp:cNvSpPr/>
      </dsp:nvSpPr>
      <dsp:spPr>
        <a:xfrm>
          <a:off x="9902334" y="0"/>
          <a:ext cx="2062621" cy="74006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schemeClr>
            </a:gs>
            <a:gs pos="100000">
              <a:schemeClr val="accent1">
                <a:hueOff val="0"/>
                <a:satOff val="0"/>
                <a:lumOff val="0"/>
                <a:alphaOff val="0"/>
                <a:lumMod val="99000"/>
                <a:satMod val="120000"/>
                <a:shade val="78000"/>
              </a:schemeClr>
            </a:gs>
          </a:gsLst>
          <a:lin ang="5400000" scaled="0"/>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en-US" altLang="ja-JP" sz="1600" b="1" kern="1200" dirty="0">
              <a:solidFill>
                <a:schemeClr val="bg1"/>
              </a:solidFill>
            </a:rPr>
            <a:t>1</a:t>
          </a:r>
          <a:r>
            <a:rPr kumimoji="1" lang="ja-JP" altLang="en-US" sz="1600" b="1" kern="1200" dirty="0">
              <a:solidFill>
                <a:schemeClr val="bg1"/>
              </a:solidFill>
            </a:rPr>
            <a:t>日目の流れについて</a:t>
          </a:r>
        </a:p>
      </dsp:txBody>
      <dsp:txXfrm>
        <a:off x="10272367" y="0"/>
        <a:ext cx="1322555" cy="7400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FAD9FD-22E3-4279-861D-FB03E01FF02A}">
      <dsp:nvSpPr>
        <dsp:cNvPr id="0" name=""/>
        <dsp:cNvSpPr/>
      </dsp:nvSpPr>
      <dsp:spPr>
        <a:xfrm>
          <a:off x="1752" y="0"/>
          <a:ext cx="2062621" cy="740066"/>
        </a:xfrm>
        <a:prstGeom prst="homePlate">
          <a:avLst/>
        </a:prstGeom>
        <a:solidFill>
          <a:schemeClr val="accent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solidFill>
            </a:rPr>
            <a:t>研修の構造と概要</a:t>
          </a:r>
        </a:p>
      </dsp:txBody>
      <dsp:txXfrm>
        <a:off x="1752" y="0"/>
        <a:ext cx="1877605" cy="740066"/>
      </dsp:txXfrm>
    </dsp:sp>
    <dsp:sp modelId="{14300261-8442-4DBF-B8C3-6B1B8A564F7B}">
      <dsp:nvSpPr>
        <dsp:cNvPr id="0" name=""/>
        <dsp:cNvSpPr/>
      </dsp:nvSpPr>
      <dsp:spPr>
        <a:xfrm>
          <a:off x="1651849" y="0"/>
          <a:ext cx="2062621" cy="740066"/>
        </a:xfrm>
        <a:prstGeom prst="chevron">
          <a:avLst/>
        </a:prstGeom>
        <a:solidFill>
          <a:schemeClr val="accent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solidFill>
            </a:rPr>
            <a:t>共通講義の振り返り</a:t>
          </a:r>
        </a:p>
      </dsp:txBody>
      <dsp:txXfrm>
        <a:off x="2021882" y="0"/>
        <a:ext cx="1322555" cy="740066"/>
      </dsp:txXfrm>
    </dsp:sp>
    <dsp:sp modelId="{1FDDC6AF-4A59-45D4-A595-733FDD2BF85B}">
      <dsp:nvSpPr>
        <dsp:cNvPr id="0" name=""/>
        <dsp:cNvSpPr/>
      </dsp:nvSpPr>
      <dsp:spPr>
        <a:xfrm>
          <a:off x="3301946" y="0"/>
          <a:ext cx="2062621" cy="740066"/>
        </a:xfrm>
        <a:prstGeom prst="chevron">
          <a:avLst/>
        </a:prstGeom>
        <a:solidFill>
          <a:srgbClr val="FFC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solidFill>
            </a:rPr>
            <a:t>演習</a:t>
          </a:r>
          <a:r>
            <a:rPr kumimoji="1" lang="en-US" altLang="ja-JP" sz="1600" b="1" kern="1200" dirty="0">
              <a:solidFill>
                <a:schemeClr val="bg1"/>
              </a:solidFill>
            </a:rPr>
            <a:t>3</a:t>
          </a:r>
          <a:r>
            <a:rPr kumimoji="1" lang="ja-JP" altLang="en-US" sz="1600" b="1" kern="1200" dirty="0">
              <a:solidFill>
                <a:schemeClr val="bg1"/>
              </a:solidFill>
            </a:rPr>
            <a:t>日間の流れ</a:t>
          </a:r>
        </a:p>
      </dsp:txBody>
      <dsp:txXfrm>
        <a:off x="3671979" y="0"/>
        <a:ext cx="1322555" cy="740066"/>
      </dsp:txXfrm>
    </dsp:sp>
    <dsp:sp modelId="{795A8888-3281-4DBA-A827-81878EC373CE}">
      <dsp:nvSpPr>
        <dsp:cNvPr id="0" name=""/>
        <dsp:cNvSpPr/>
      </dsp:nvSpPr>
      <dsp:spPr>
        <a:xfrm>
          <a:off x="4952043" y="0"/>
          <a:ext cx="2062621" cy="74006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schemeClr>
            </a:gs>
            <a:gs pos="100000">
              <a:schemeClr val="accent1">
                <a:hueOff val="0"/>
                <a:satOff val="0"/>
                <a:lumOff val="0"/>
                <a:alphaOff val="0"/>
                <a:lumMod val="99000"/>
                <a:satMod val="120000"/>
                <a:shade val="78000"/>
              </a:schemeClr>
            </a:gs>
          </a:gsLst>
          <a:lin ang="5400000" scaled="0"/>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solidFill>
            </a:rPr>
            <a:t>演習の目的</a:t>
          </a:r>
        </a:p>
      </dsp:txBody>
      <dsp:txXfrm>
        <a:off x="5322076" y="0"/>
        <a:ext cx="1322555" cy="740066"/>
      </dsp:txXfrm>
    </dsp:sp>
    <dsp:sp modelId="{35346497-A8FD-4BC4-993F-5FBAEF538195}">
      <dsp:nvSpPr>
        <dsp:cNvPr id="0" name=""/>
        <dsp:cNvSpPr/>
      </dsp:nvSpPr>
      <dsp:spPr>
        <a:xfrm>
          <a:off x="6602140" y="0"/>
          <a:ext cx="2062621" cy="74006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schemeClr>
            </a:gs>
            <a:gs pos="100000">
              <a:schemeClr val="accent1">
                <a:hueOff val="0"/>
                <a:satOff val="0"/>
                <a:lumOff val="0"/>
                <a:alphaOff val="0"/>
                <a:lumMod val="99000"/>
                <a:satMod val="120000"/>
                <a:shade val="78000"/>
              </a:schemeClr>
            </a:gs>
          </a:gsLst>
          <a:lin ang="5400000" scaled="0"/>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solidFill>
            </a:rPr>
            <a:t>演習の進め方</a:t>
          </a:r>
        </a:p>
      </dsp:txBody>
      <dsp:txXfrm>
        <a:off x="6972173" y="0"/>
        <a:ext cx="1322555" cy="740066"/>
      </dsp:txXfrm>
    </dsp:sp>
    <dsp:sp modelId="{17893ACC-549A-4BCB-A73B-53CDAEA0221F}">
      <dsp:nvSpPr>
        <dsp:cNvPr id="0" name=""/>
        <dsp:cNvSpPr/>
      </dsp:nvSpPr>
      <dsp:spPr>
        <a:xfrm>
          <a:off x="8252237" y="0"/>
          <a:ext cx="2062621" cy="74006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schemeClr>
            </a:gs>
            <a:gs pos="100000">
              <a:schemeClr val="accent1">
                <a:hueOff val="0"/>
                <a:satOff val="0"/>
                <a:lumOff val="0"/>
                <a:alphaOff val="0"/>
                <a:lumMod val="99000"/>
                <a:satMod val="120000"/>
                <a:shade val="78000"/>
              </a:schemeClr>
            </a:gs>
          </a:gsLst>
          <a:lin ang="5400000" scaled="0"/>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solidFill>
            </a:rPr>
            <a:t>振返り評価シート</a:t>
          </a:r>
        </a:p>
      </dsp:txBody>
      <dsp:txXfrm>
        <a:off x="8622270" y="0"/>
        <a:ext cx="1322555" cy="740066"/>
      </dsp:txXfrm>
    </dsp:sp>
    <dsp:sp modelId="{9AA31DFD-09C3-4074-B620-D32968CD3C3E}">
      <dsp:nvSpPr>
        <dsp:cNvPr id="0" name=""/>
        <dsp:cNvSpPr/>
      </dsp:nvSpPr>
      <dsp:spPr>
        <a:xfrm>
          <a:off x="9902334" y="0"/>
          <a:ext cx="2062621" cy="74006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schemeClr>
            </a:gs>
            <a:gs pos="100000">
              <a:schemeClr val="accent1">
                <a:hueOff val="0"/>
                <a:satOff val="0"/>
                <a:lumOff val="0"/>
                <a:alphaOff val="0"/>
                <a:lumMod val="99000"/>
                <a:satMod val="120000"/>
                <a:shade val="78000"/>
              </a:schemeClr>
            </a:gs>
          </a:gsLst>
          <a:lin ang="5400000" scaled="0"/>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en-US" altLang="ja-JP" sz="1600" b="1" kern="1200" dirty="0">
              <a:solidFill>
                <a:schemeClr val="bg1"/>
              </a:solidFill>
            </a:rPr>
            <a:t>1</a:t>
          </a:r>
          <a:r>
            <a:rPr kumimoji="1" lang="ja-JP" altLang="en-US" sz="1600" b="1" kern="1200" dirty="0">
              <a:solidFill>
                <a:schemeClr val="bg1"/>
              </a:solidFill>
            </a:rPr>
            <a:t>日目の流れについて</a:t>
          </a:r>
        </a:p>
      </dsp:txBody>
      <dsp:txXfrm>
        <a:off x="10272367" y="0"/>
        <a:ext cx="1322555" cy="7400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FAD9FD-22E3-4279-861D-FB03E01FF02A}">
      <dsp:nvSpPr>
        <dsp:cNvPr id="0" name=""/>
        <dsp:cNvSpPr/>
      </dsp:nvSpPr>
      <dsp:spPr>
        <a:xfrm>
          <a:off x="1752" y="0"/>
          <a:ext cx="2062621" cy="740066"/>
        </a:xfrm>
        <a:prstGeom prst="homePlate">
          <a:avLst/>
        </a:prstGeom>
        <a:solidFill>
          <a:schemeClr val="accent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solidFill>
            </a:rPr>
            <a:t>研修の構造と概要</a:t>
          </a:r>
        </a:p>
      </dsp:txBody>
      <dsp:txXfrm>
        <a:off x="1752" y="0"/>
        <a:ext cx="1877605" cy="740066"/>
      </dsp:txXfrm>
    </dsp:sp>
    <dsp:sp modelId="{14300261-8442-4DBF-B8C3-6B1B8A564F7B}">
      <dsp:nvSpPr>
        <dsp:cNvPr id="0" name=""/>
        <dsp:cNvSpPr/>
      </dsp:nvSpPr>
      <dsp:spPr>
        <a:xfrm>
          <a:off x="1651849" y="0"/>
          <a:ext cx="2062621" cy="740066"/>
        </a:xfrm>
        <a:prstGeom prst="chevron">
          <a:avLst/>
        </a:prstGeom>
        <a:solidFill>
          <a:schemeClr val="accent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solidFill>
            </a:rPr>
            <a:t>共通講義の振り返り</a:t>
          </a:r>
        </a:p>
      </dsp:txBody>
      <dsp:txXfrm>
        <a:off x="2021882" y="0"/>
        <a:ext cx="1322555" cy="740066"/>
      </dsp:txXfrm>
    </dsp:sp>
    <dsp:sp modelId="{1FDDC6AF-4A59-45D4-A595-733FDD2BF85B}">
      <dsp:nvSpPr>
        <dsp:cNvPr id="0" name=""/>
        <dsp:cNvSpPr/>
      </dsp:nvSpPr>
      <dsp:spPr>
        <a:xfrm>
          <a:off x="3301946" y="0"/>
          <a:ext cx="2062621" cy="74006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schemeClr>
            </a:gs>
            <a:gs pos="100000">
              <a:schemeClr val="accent1">
                <a:hueOff val="0"/>
                <a:satOff val="0"/>
                <a:lumOff val="0"/>
                <a:alphaOff val="0"/>
                <a:lumMod val="99000"/>
                <a:satMod val="120000"/>
                <a:shade val="78000"/>
              </a:schemeClr>
            </a:gs>
          </a:gsLst>
          <a:lin ang="5400000" scaled="0"/>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solidFill>
            </a:rPr>
            <a:t>演習</a:t>
          </a:r>
          <a:r>
            <a:rPr kumimoji="1" lang="en-US" altLang="ja-JP" sz="1600" b="1" kern="1200" dirty="0">
              <a:solidFill>
                <a:schemeClr val="bg1"/>
              </a:solidFill>
            </a:rPr>
            <a:t>3</a:t>
          </a:r>
          <a:r>
            <a:rPr kumimoji="1" lang="ja-JP" altLang="en-US" sz="1600" b="1" kern="1200" dirty="0">
              <a:solidFill>
                <a:schemeClr val="bg1"/>
              </a:solidFill>
            </a:rPr>
            <a:t>日間の流れ</a:t>
          </a:r>
        </a:p>
      </dsp:txBody>
      <dsp:txXfrm>
        <a:off x="3671979" y="0"/>
        <a:ext cx="1322555" cy="740066"/>
      </dsp:txXfrm>
    </dsp:sp>
    <dsp:sp modelId="{795A8888-3281-4DBA-A827-81878EC373CE}">
      <dsp:nvSpPr>
        <dsp:cNvPr id="0" name=""/>
        <dsp:cNvSpPr/>
      </dsp:nvSpPr>
      <dsp:spPr>
        <a:xfrm>
          <a:off x="4952043" y="0"/>
          <a:ext cx="2062621" cy="740066"/>
        </a:xfrm>
        <a:prstGeom prst="chevron">
          <a:avLst/>
        </a:prstGeom>
        <a:solidFill>
          <a:srgbClr val="FFC000"/>
        </a:solidFill>
        <a:ln>
          <a:solidFill>
            <a:schemeClr val="accent1"/>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solidFill>
            </a:rPr>
            <a:t>演習の目的</a:t>
          </a:r>
        </a:p>
      </dsp:txBody>
      <dsp:txXfrm>
        <a:off x="5322076" y="0"/>
        <a:ext cx="1322555" cy="740066"/>
      </dsp:txXfrm>
    </dsp:sp>
    <dsp:sp modelId="{35346497-A8FD-4BC4-993F-5FBAEF538195}">
      <dsp:nvSpPr>
        <dsp:cNvPr id="0" name=""/>
        <dsp:cNvSpPr/>
      </dsp:nvSpPr>
      <dsp:spPr>
        <a:xfrm>
          <a:off x="6602140" y="0"/>
          <a:ext cx="2062621" cy="74006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schemeClr>
            </a:gs>
            <a:gs pos="100000">
              <a:schemeClr val="accent1">
                <a:hueOff val="0"/>
                <a:satOff val="0"/>
                <a:lumOff val="0"/>
                <a:alphaOff val="0"/>
                <a:lumMod val="99000"/>
                <a:satMod val="120000"/>
                <a:shade val="78000"/>
              </a:schemeClr>
            </a:gs>
          </a:gsLst>
          <a:lin ang="5400000" scaled="0"/>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solidFill>
            </a:rPr>
            <a:t>演習の進め方</a:t>
          </a:r>
        </a:p>
      </dsp:txBody>
      <dsp:txXfrm>
        <a:off x="6972173" y="0"/>
        <a:ext cx="1322555" cy="740066"/>
      </dsp:txXfrm>
    </dsp:sp>
    <dsp:sp modelId="{17893ACC-549A-4BCB-A73B-53CDAEA0221F}">
      <dsp:nvSpPr>
        <dsp:cNvPr id="0" name=""/>
        <dsp:cNvSpPr/>
      </dsp:nvSpPr>
      <dsp:spPr>
        <a:xfrm>
          <a:off x="8252237" y="0"/>
          <a:ext cx="2062621" cy="74006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schemeClr>
            </a:gs>
            <a:gs pos="100000">
              <a:schemeClr val="accent1">
                <a:hueOff val="0"/>
                <a:satOff val="0"/>
                <a:lumOff val="0"/>
                <a:alphaOff val="0"/>
                <a:lumMod val="99000"/>
                <a:satMod val="120000"/>
                <a:shade val="78000"/>
              </a:schemeClr>
            </a:gs>
          </a:gsLst>
          <a:lin ang="5400000" scaled="0"/>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solidFill>
            </a:rPr>
            <a:t>振返り評価シート</a:t>
          </a:r>
        </a:p>
      </dsp:txBody>
      <dsp:txXfrm>
        <a:off x="8622270" y="0"/>
        <a:ext cx="1322555" cy="740066"/>
      </dsp:txXfrm>
    </dsp:sp>
    <dsp:sp modelId="{9AA31DFD-09C3-4074-B620-D32968CD3C3E}">
      <dsp:nvSpPr>
        <dsp:cNvPr id="0" name=""/>
        <dsp:cNvSpPr/>
      </dsp:nvSpPr>
      <dsp:spPr>
        <a:xfrm>
          <a:off x="9902334" y="0"/>
          <a:ext cx="2062621" cy="74006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schemeClr>
            </a:gs>
            <a:gs pos="100000">
              <a:schemeClr val="accent1">
                <a:hueOff val="0"/>
                <a:satOff val="0"/>
                <a:lumOff val="0"/>
                <a:alphaOff val="0"/>
                <a:lumMod val="99000"/>
                <a:satMod val="120000"/>
                <a:shade val="78000"/>
              </a:schemeClr>
            </a:gs>
          </a:gsLst>
          <a:lin ang="5400000" scaled="0"/>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en-US" altLang="ja-JP" sz="1600" b="1" kern="1200" dirty="0">
              <a:solidFill>
                <a:schemeClr val="bg1"/>
              </a:solidFill>
            </a:rPr>
            <a:t>1</a:t>
          </a:r>
          <a:r>
            <a:rPr kumimoji="1" lang="ja-JP" altLang="en-US" sz="1600" b="1" kern="1200" dirty="0">
              <a:solidFill>
                <a:schemeClr val="bg1"/>
              </a:solidFill>
            </a:rPr>
            <a:t>日目の流れについて</a:t>
          </a:r>
        </a:p>
      </dsp:txBody>
      <dsp:txXfrm>
        <a:off x="10272367" y="0"/>
        <a:ext cx="1322555" cy="7400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FAD9FD-22E3-4279-861D-FB03E01FF02A}">
      <dsp:nvSpPr>
        <dsp:cNvPr id="0" name=""/>
        <dsp:cNvSpPr/>
      </dsp:nvSpPr>
      <dsp:spPr>
        <a:xfrm>
          <a:off x="1752" y="0"/>
          <a:ext cx="2062621" cy="740066"/>
        </a:xfrm>
        <a:prstGeom prst="homePlate">
          <a:avLst/>
        </a:prstGeom>
        <a:solidFill>
          <a:schemeClr val="accent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solidFill>
            </a:rPr>
            <a:t>研修の構造と概要</a:t>
          </a:r>
        </a:p>
      </dsp:txBody>
      <dsp:txXfrm>
        <a:off x="1752" y="0"/>
        <a:ext cx="1877605" cy="740066"/>
      </dsp:txXfrm>
    </dsp:sp>
    <dsp:sp modelId="{14300261-8442-4DBF-B8C3-6B1B8A564F7B}">
      <dsp:nvSpPr>
        <dsp:cNvPr id="0" name=""/>
        <dsp:cNvSpPr/>
      </dsp:nvSpPr>
      <dsp:spPr>
        <a:xfrm>
          <a:off x="1651849" y="0"/>
          <a:ext cx="2062621" cy="740066"/>
        </a:xfrm>
        <a:prstGeom prst="chevron">
          <a:avLst/>
        </a:prstGeom>
        <a:solidFill>
          <a:schemeClr val="accent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solidFill>
            </a:rPr>
            <a:t>共通講義の振り返り</a:t>
          </a:r>
        </a:p>
      </dsp:txBody>
      <dsp:txXfrm>
        <a:off x="2021882" y="0"/>
        <a:ext cx="1322555" cy="740066"/>
      </dsp:txXfrm>
    </dsp:sp>
    <dsp:sp modelId="{1FDDC6AF-4A59-45D4-A595-733FDD2BF85B}">
      <dsp:nvSpPr>
        <dsp:cNvPr id="0" name=""/>
        <dsp:cNvSpPr/>
      </dsp:nvSpPr>
      <dsp:spPr>
        <a:xfrm>
          <a:off x="3301946" y="0"/>
          <a:ext cx="2062621" cy="74006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schemeClr>
            </a:gs>
            <a:gs pos="100000">
              <a:schemeClr val="accent1">
                <a:hueOff val="0"/>
                <a:satOff val="0"/>
                <a:lumOff val="0"/>
                <a:alphaOff val="0"/>
                <a:lumMod val="99000"/>
                <a:satMod val="120000"/>
                <a:shade val="78000"/>
              </a:schemeClr>
            </a:gs>
          </a:gsLst>
          <a:lin ang="5400000" scaled="0"/>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solidFill>
            </a:rPr>
            <a:t>演習</a:t>
          </a:r>
          <a:r>
            <a:rPr kumimoji="1" lang="en-US" altLang="ja-JP" sz="1600" b="1" kern="1200" dirty="0">
              <a:solidFill>
                <a:schemeClr val="bg1"/>
              </a:solidFill>
            </a:rPr>
            <a:t>3</a:t>
          </a:r>
          <a:r>
            <a:rPr kumimoji="1" lang="ja-JP" altLang="en-US" sz="1600" b="1" kern="1200" dirty="0">
              <a:solidFill>
                <a:schemeClr val="bg1"/>
              </a:solidFill>
            </a:rPr>
            <a:t>日間の流れ</a:t>
          </a:r>
        </a:p>
      </dsp:txBody>
      <dsp:txXfrm>
        <a:off x="3671979" y="0"/>
        <a:ext cx="1322555" cy="740066"/>
      </dsp:txXfrm>
    </dsp:sp>
    <dsp:sp modelId="{795A8888-3281-4DBA-A827-81878EC373CE}">
      <dsp:nvSpPr>
        <dsp:cNvPr id="0" name=""/>
        <dsp:cNvSpPr/>
      </dsp:nvSpPr>
      <dsp:spPr>
        <a:xfrm>
          <a:off x="4952043" y="0"/>
          <a:ext cx="2062621" cy="74006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schemeClr>
            </a:gs>
            <a:gs pos="100000">
              <a:schemeClr val="accent1">
                <a:hueOff val="0"/>
                <a:satOff val="0"/>
                <a:lumOff val="0"/>
                <a:alphaOff val="0"/>
                <a:lumMod val="99000"/>
                <a:satMod val="120000"/>
                <a:shade val="78000"/>
              </a:schemeClr>
            </a:gs>
          </a:gsLst>
          <a:lin ang="5400000" scaled="0"/>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solidFill>
            </a:rPr>
            <a:t>演習の目的</a:t>
          </a:r>
        </a:p>
      </dsp:txBody>
      <dsp:txXfrm>
        <a:off x="5322076" y="0"/>
        <a:ext cx="1322555" cy="740066"/>
      </dsp:txXfrm>
    </dsp:sp>
    <dsp:sp modelId="{35346497-A8FD-4BC4-993F-5FBAEF538195}">
      <dsp:nvSpPr>
        <dsp:cNvPr id="0" name=""/>
        <dsp:cNvSpPr/>
      </dsp:nvSpPr>
      <dsp:spPr>
        <a:xfrm>
          <a:off x="6602140" y="0"/>
          <a:ext cx="2062621" cy="740066"/>
        </a:xfrm>
        <a:prstGeom prst="chevron">
          <a:avLst/>
        </a:prstGeom>
        <a:solidFill>
          <a:srgbClr val="FFC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solidFill>
            </a:rPr>
            <a:t>演習の進め方</a:t>
          </a:r>
        </a:p>
      </dsp:txBody>
      <dsp:txXfrm>
        <a:off x="6972173" y="0"/>
        <a:ext cx="1322555" cy="740066"/>
      </dsp:txXfrm>
    </dsp:sp>
    <dsp:sp modelId="{17893ACC-549A-4BCB-A73B-53CDAEA0221F}">
      <dsp:nvSpPr>
        <dsp:cNvPr id="0" name=""/>
        <dsp:cNvSpPr/>
      </dsp:nvSpPr>
      <dsp:spPr>
        <a:xfrm>
          <a:off x="8252237" y="0"/>
          <a:ext cx="2062621" cy="74006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schemeClr>
            </a:gs>
            <a:gs pos="100000">
              <a:schemeClr val="accent1">
                <a:hueOff val="0"/>
                <a:satOff val="0"/>
                <a:lumOff val="0"/>
                <a:alphaOff val="0"/>
                <a:lumMod val="99000"/>
                <a:satMod val="120000"/>
                <a:shade val="78000"/>
              </a:schemeClr>
            </a:gs>
          </a:gsLst>
          <a:lin ang="5400000" scaled="0"/>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solidFill>
            </a:rPr>
            <a:t>振返り評価シート</a:t>
          </a:r>
        </a:p>
      </dsp:txBody>
      <dsp:txXfrm>
        <a:off x="8622270" y="0"/>
        <a:ext cx="1322555" cy="740066"/>
      </dsp:txXfrm>
    </dsp:sp>
    <dsp:sp modelId="{9AA31DFD-09C3-4074-B620-D32968CD3C3E}">
      <dsp:nvSpPr>
        <dsp:cNvPr id="0" name=""/>
        <dsp:cNvSpPr/>
      </dsp:nvSpPr>
      <dsp:spPr>
        <a:xfrm>
          <a:off x="9902334" y="0"/>
          <a:ext cx="2062621" cy="74006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schemeClr>
            </a:gs>
            <a:gs pos="100000">
              <a:schemeClr val="accent1">
                <a:hueOff val="0"/>
                <a:satOff val="0"/>
                <a:lumOff val="0"/>
                <a:alphaOff val="0"/>
                <a:lumMod val="99000"/>
                <a:satMod val="120000"/>
                <a:shade val="78000"/>
              </a:schemeClr>
            </a:gs>
          </a:gsLst>
          <a:lin ang="5400000" scaled="0"/>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en-US" altLang="ja-JP" sz="1600" b="1" kern="1200" dirty="0">
              <a:solidFill>
                <a:schemeClr val="bg1"/>
              </a:solidFill>
            </a:rPr>
            <a:t>1</a:t>
          </a:r>
          <a:r>
            <a:rPr kumimoji="1" lang="ja-JP" altLang="en-US" sz="1600" b="1" kern="1200" dirty="0">
              <a:solidFill>
                <a:schemeClr val="bg1"/>
              </a:solidFill>
            </a:rPr>
            <a:t>日目の流れについて</a:t>
          </a:r>
        </a:p>
      </dsp:txBody>
      <dsp:txXfrm>
        <a:off x="10272367" y="0"/>
        <a:ext cx="1322555" cy="7400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FAD9FD-22E3-4279-861D-FB03E01FF02A}">
      <dsp:nvSpPr>
        <dsp:cNvPr id="0" name=""/>
        <dsp:cNvSpPr/>
      </dsp:nvSpPr>
      <dsp:spPr>
        <a:xfrm>
          <a:off x="1752" y="0"/>
          <a:ext cx="2062621" cy="740066"/>
        </a:xfrm>
        <a:prstGeom prst="homePlate">
          <a:avLst/>
        </a:prstGeom>
        <a:solidFill>
          <a:schemeClr val="accent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solidFill>
            </a:rPr>
            <a:t>研修の構造と概要</a:t>
          </a:r>
        </a:p>
      </dsp:txBody>
      <dsp:txXfrm>
        <a:off x="1752" y="0"/>
        <a:ext cx="1877605" cy="740066"/>
      </dsp:txXfrm>
    </dsp:sp>
    <dsp:sp modelId="{14300261-8442-4DBF-B8C3-6B1B8A564F7B}">
      <dsp:nvSpPr>
        <dsp:cNvPr id="0" name=""/>
        <dsp:cNvSpPr/>
      </dsp:nvSpPr>
      <dsp:spPr>
        <a:xfrm>
          <a:off x="1651849" y="0"/>
          <a:ext cx="2062621" cy="740066"/>
        </a:xfrm>
        <a:prstGeom prst="chevron">
          <a:avLst/>
        </a:prstGeom>
        <a:solidFill>
          <a:schemeClr val="accent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solidFill>
            </a:rPr>
            <a:t>共通講義の振り返り</a:t>
          </a:r>
        </a:p>
      </dsp:txBody>
      <dsp:txXfrm>
        <a:off x="2021882" y="0"/>
        <a:ext cx="1322555" cy="740066"/>
      </dsp:txXfrm>
    </dsp:sp>
    <dsp:sp modelId="{1FDDC6AF-4A59-45D4-A595-733FDD2BF85B}">
      <dsp:nvSpPr>
        <dsp:cNvPr id="0" name=""/>
        <dsp:cNvSpPr/>
      </dsp:nvSpPr>
      <dsp:spPr>
        <a:xfrm>
          <a:off x="3301946" y="0"/>
          <a:ext cx="2062621" cy="74006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schemeClr>
            </a:gs>
            <a:gs pos="100000">
              <a:schemeClr val="accent1">
                <a:hueOff val="0"/>
                <a:satOff val="0"/>
                <a:lumOff val="0"/>
                <a:alphaOff val="0"/>
                <a:lumMod val="99000"/>
                <a:satMod val="120000"/>
                <a:shade val="78000"/>
              </a:schemeClr>
            </a:gs>
          </a:gsLst>
          <a:lin ang="5400000" scaled="0"/>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solidFill>
            </a:rPr>
            <a:t>演習</a:t>
          </a:r>
          <a:r>
            <a:rPr kumimoji="1" lang="en-US" altLang="ja-JP" sz="1600" b="1" kern="1200" dirty="0">
              <a:solidFill>
                <a:schemeClr val="bg1"/>
              </a:solidFill>
            </a:rPr>
            <a:t>3</a:t>
          </a:r>
          <a:r>
            <a:rPr kumimoji="1" lang="ja-JP" altLang="en-US" sz="1600" b="1" kern="1200" dirty="0">
              <a:solidFill>
                <a:schemeClr val="bg1"/>
              </a:solidFill>
            </a:rPr>
            <a:t>日間の流れ</a:t>
          </a:r>
        </a:p>
      </dsp:txBody>
      <dsp:txXfrm>
        <a:off x="3671979" y="0"/>
        <a:ext cx="1322555" cy="740066"/>
      </dsp:txXfrm>
    </dsp:sp>
    <dsp:sp modelId="{795A8888-3281-4DBA-A827-81878EC373CE}">
      <dsp:nvSpPr>
        <dsp:cNvPr id="0" name=""/>
        <dsp:cNvSpPr/>
      </dsp:nvSpPr>
      <dsp:spPr>
        <a:xfrm>
          <a:off x="4952043" y="0"/>
          <a:ext cx="2062621" cy="74006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schemeClr>
            </a:gs>
            <a:gs pos="100000">
              <a:schemeClr val="accent1">
                <a:hueOff val="0"/>
                <a:satOff val="0"/>
                <a:lumOff val="0"/>
                <a:alphaOff val="0"/>
                <a:lumMod val="99000"/>
                <a:satMod val="120000"/>
                <a:shade val="78000"/>
              </a:schemeClr>
            </a:gs>
          </a:gsLst>
          <a:lin ang="5400000" scaled="0"/>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solidFill>
            </a:rPr>
            <a:t>演習の目的</a:t>
          </a:r>
        </a:p>
      </dsp:txBody>
      <dsp:txXfrm>
        <a:off x="5322076" y="0"/>
        <a:ext cx="1322555" cy="740066"/>
      </dsp:txXfrm>
    </dsp:sp>
    <dsp:sp modelId="{35346497-A8FD-4BC4-993F-5FBAEF538195}">
      <dsp:nvSpPr>
        <dsp:cNvPr id="0" name=""/>
        <dsp:cNvSpPr/>
      </dsp:nvSpPr>
      <dsp:spPr>
        <a:xfrm>
          <a:off x="6602140" y="0"/>
          <a:ext cx="2062621" cy="74006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schemeClr>
            </a:gs>
            <a:gs pos="100000">
              <a:schemeClr val="accent1">
                <a:hueOff val="0"/>
                <a:satOff val="0"/>
                <a:lumOff val="0"/>
                <a:alphaOff val="0"/>
                <a:lumMod val="99000"/>
                <a:satMod val="120000"/>
                <a:shade val="78000"/>
              </a:schemeClr>
            </a:gs>
          </a:gsLst>
          <a:lin ang="5400000" scaled="0"/>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solidFill>
            </a:rPr>
            <a:t>演習の進め方</a:t>
          </a:r>
        </a:p>
      </dsp:txBody>
      <dsp:txXfrm>
        <a:off x="6972173" y="0"/>
        <a:ext cx="1322555" cy="740066"/>
      </dsp:txXfrm>
    </dsp:sp>
    <dsp:sp modelId="{17893ACC-549A-4BCB-A73B-53CDAEA0221F}">
      <dsp:nvSpPr>
        <dsp:cNvPr id="0" name=""/>
        <dsp:cNvSpPr/>
      </dsp:nvSpPr>
      <dsp:spPr>
        <a:xfrm>
          <a:off x="8252237" y="0"/>
          <a:ext cx="2062621" cy="740066"/>
        </a:xfrm>
        <a:prstGeom prst="chevron">
          <a:avLst/>
        </a:prstGeom>
        <a:solidFill>
          <a:srgbClr val="FFC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solidFill>
            </a:rPr>
            <a:t>振返り評価シート</a:t>
          </a:r>
        </a:p>
      </dsp:txBody>
      <dsp:txXfrm>
        <a:off x="8622270" y="0"/>
        <a:ext cx="1322555" cy="740066"/>
      </dsp:txXfrm>
    </dsp:sp>
    <dsp:sp modelId="{9AA31DFD-09C3-4074-B620-D32968CD3C3E}">
      <dsp:nvSpPr>
        <dsp:cNvPr id="0" name=""/>
        <dsp:cNvSpPr/>
      </dsp:nvSpPr>
      <dsp:spPr>
        <a:xfrm>
          <a:off x="9902334" y="0"/>
          <a:ext cx="2062621" cy="74006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schemeClr>
            </a:gs>
            <a:gs pos="100000">
              <a:schemeClr val="accent1">
                <a:hueOff val="0"/>
                <a:satOff val="0"/>
                <a:lumOff val="0"/>
                <a:alphaOff val="0"/>
                <a:lumMod val="99000"/>
                <a:satMod val="120000"/>
                <a:shade val="78000"/>
              </a:schemeClr>
            </a:gs>
          </a:gsLst>
          <a:lin ang="5400000" scaled="0"/>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en-US" altLang="ja-JP" sz="1600" b="1" kern="1200" dirty="0">
              <a:solidFill>
                <a:schemeClr val="bg1"/>
              </a:solidFill>
            </a:rPr>
            <a:t>1</a:t>
          </a:r>
          <a:r>
            <a:rPr kumimoji="1" lang="ja-JP" altLang="en-US" sz="1600" b="1" kern="1200" dirty="0">
              <a:solidFill>
                <a:schemeClr val="bg1"/>
              </a:solidFill>
            </a:rPr>
            <a:t>日目の流れについて</a:t>
          </a:r>
        </a:p>
      </dsp:txBody>
      <dsp:txXfrm>
        <a:off x="10272367" y="0"/>
        <a:ext cx="1322555" cy="74006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FAD9FD-22E3-4279-861D-FB03E01FF02A}">
      <dsp:nvSpPr>
        <dsp:cNvPr id="0" name=""/>
        <dsp:cNvSpPr/>
      </dsp:nvSpPr>
      <dsp:spPr>
        <a:xfrm>
          <a:off x="1752" y="0"/>
          <a:ext cx="2062621" cy="740066"/>
        </a:xfrm>
        <a:prstGeom prst="homePlate">
          <a:avLst/>
        </a:prstGeom>
        <a:solidFill>
          <a:schemeClr val="accent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solidFill>
            </a:rPr>
            <a:t>研修の構造と概要</a:t>
          </a:r>
        </a:p>
      </dsp:txBody>
      <dsp:txXfrm>
        <a:off x="1752" y="0"/>
        <a:ext cx="1877605" cy="740066"/>
      </dsp:txXfrm>
    </dsp:sp>
    <dsp:sp modelId="{14300261-8442-4DBF-B8C3-6B1B8A564F7B}">
      <dsp:nvSpPr>
        <dsp:cNvPr id="0" name=""/>
        <dsp:cNvSpPr/>
      </dsp:nvSpPr>
      <dsp:spPr>
        <a:xfrm>
          <a:off x="1651849" y="0"/>
          <a:ext cx="2062621" cy="740066"/>
        </a:xfrm>
        <a:prstGeom prst="chevron">
          <a:avLst/>
        </a:prstGeom>
        <a:solidFill>
          <a:schemeClr val="accent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solidFill>
            </a:rPr>
            <a:t>共通講義の振り返り</a:t>
          </a:r>
        </a:p>
      </dsp:txBody>
      <dsp:txXfrm>
        <a:off x="2021882" y="0"/>
        <a:ext cx="1322555" cy="740066"/>
      </dsp:txXfrm>
    </dsp:sp>
    <dsp:sp modelId="{1FDDC6AF-4A59-45D4-A595-733FDD2BF85B}">
      <dsp:nvSpPr>
        <dsp:cNvPr id="0" name=""/>
        <dsp:cNvSpPr/>
      </dsp:nvSpPr>
      <dsp:spPr>
        <a:xfrm>
          <a:off x="3301946" y="0"/>
          <a:ext cx="2062621" cy="74006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schemeClr>
            </a:gs>
            <a:gs pos="100000">
              <a:schemeClr val="accent1">
                <a:hueOff val="0"/>
                <a:satOff val="0"/>
                <a:lumOff val="0"/>
                <a:alphaOff val="0"/>
                <a:lumMod val="99000"/>
                <a:satMod val="120000"/>
                <a:shade val="78000"/>
              </a:schemeClr>
            </a:gs>
          </a:gsLst>
          <a:lin ang="5400000" scaled="0"/>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solidFill>
            </a:rPr>
            <a:t>演習</a:t>
          </a:r>
          <a:r>
            <a:rPr kumimoji="1" lang="en-US" altLang="ja-JP" sz="1600" b="1" kern="1200" dirty="0">
              <a:solidFill>
                <a:schemeClr val="bg1"/>
              </a:solidFill>
            </a:rPr>
            <a:t>3</a:t>
          </a:r>
          <a:r>
            <a:rPr kumimoji="1" lang="ja-JP" altLang="en-US" sz="1600" b="1" kern="1200" dirty="0">
              <a:solidFill>
                <a:schemeClr val="bg1"/>
              </a:solidFill>
            </a:rPr>
            <a:t>日間の流れ</a:t>
          </a:r>
        </a:p>
      </dsp:txBody>
      <dsp:txXfrm>
        <a:off x="3671979" y="0"/>
        <a:ext cx="1322555" cy="740066"/>
      </dsp:txXfrm>
    </dsp:sp>
    <dsp:sp modelId="{795A8888-3281-4DBA-A827-81878EC373CE}">
      <dsp:nvSpPr>
        <dsp:cNvPr id="0" name=""/>
        <dsp:cNvSpPr/>
      </dsp:nvSpPr>
      <dsp:spPr>
        <a:xfrm>
          <a:off x="4952043" y="0"/>
          <a:ext cx="2062621" cy="74006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schemeClr>
            </a:gs>
            <a:gs pos="100000">
              <a:schemeClr val="accent1">
                <a:hueOff val="0"/>
                <a:satOff val="0"/>
                <a:lumOff val="0"/>
                <a:alphaOff val="0"/>
                <a:lumMod val="99000"/>
                <a:satMod val="120000"/>
                <a:shade val="78000"/>
              </a:schemeClr>
            </a:gs>
          </a:gsLst>
          <a:lin ang="5400000" scaled="0"/>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solidFill>
            </a:rPr>
            <a:t>演習の目的</a:t>
          </a:r>
        </a:p>
      </dsp:txBody>
      <dsp:txXfrm>
        <a:off x="5322076" y="0"/>
        <a:ext cx="1322555" cy="740066"/>
      </dsp:txXfrm>
    </dsp:sp>
    <dsp:sp modelId="{35346497-A8FD-4BC4-993F-5FBAEF538195}">
      <dsp:nvSpPr>
        <dsp:cNvPr id="0" name=""/>
        <dsp:cNvSpPr/>
      </dsp:nvSpPr>
      <dsp:spPr>
        <a:xfrm>
          <a:off x="6602140" y="0"/>
          <a:ext cx="2062621" cy="74006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schemeClr>
            </a:gs>
            <a:gs pos="100000">
              <a:schemeClr val="accent1">
                <a:hueOff val="0"/>
                <a:satOff val="0"/>
                <a:lumOff val="0"/>
                <a:alphaOff val="0"/>
                <a:lumMod val="99000"/>
                <a:satMod val="120000"/>
                <a:shade val="78000"/>
              </a:schemeClr>
            </a:gs>
          </a:gsLst>
          <a:lin ang="5400000" scaled="0"/>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solidFill>
            </a:rPr>
            <a:t>演習の進め方</a:t>
          </a:r>
        </a:p>
      </dsp:txBody>
      <dsp:txXfrm>
        <a:off x="6972173" y="0"/>
        <a:ext cx="1322555" cy="740066"/>
      </dsp:txXfrm>
    </dsp:sp>
    <dsp:sp modelId="{17893ACC-549A-4BCB-A73B-53CDAEA0221F}">
      <dsp:nvSpPr>
        <dsp:cNvPr id="0" name=""/>
        <dsp:cNvSpPr/>
      </dsp:nvSpPr>
      <dsp:spPr>
        <a:xfrm>
          <a:off x="8252237" y="0"/>
          <a:ext cx="2062621" cy="74006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schemeClr>
            </a:gs>
            <a:gs pos="100000">
              <a:schemeClr val="accent1">
                <a:hueOff val="0"/>
                <a:satOff val="0"/>
                <a:lumOff val="0"/>
                <a:alphaOff val="0"/>
                <a:lumMod val="99000"/>
                <a:satMod val="120000"/>
                <a:shade val="78000"/>
              </a:schemeClr>
            </a:gs>
          </a:gsLst>
          <a:lin ang="5400000" scaled="0"/>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solidFill>
                <a:schemeClr val="bg1"/>
              </a:solidFill>
            </a:rPr>
            <a:t>振返り評価シート</a:t>
          </a:r>
        </a:p>
      </dsp:txBody>
      <dsp:txXfrm>
        <a:off x="8622270" y="0"/>
        <a:ext cx="1322555" cy="740066"/>
      </dsp:txXfrm>
    </dsp:sp>
    <dsp:sp modelId="{9AA31DFD-09C3-4074-B620-D32968CD3C3E}">
      <dsp:nvSpPr>
        <dsp:cNvPr id="0" name=""/>
        <dsp:cNvSpPr/>
      </dsp:nvSpPr>
      <dsp:spPr>
        <a:xfrm>
          <a:off x="9902334" y="0"/>
          <a:ext cx="2062621" cy="740066"/>
        </a:xfrm>
        <a:prstGeom prst="chevron">
          <a:avLst/>
        </a:prstGeom>
        <a:solidFill>
          <a:srgbClr val="FFC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kumimoji="1" lang="en-US" altLang="ja-JP" sz="1600" b="1" kern="1200" dirty="0">
              <a:solidFill>
                <a:schemeClr val="bg1"/>
              </a:solidFill>
            </a:rPr>
            <a:t>1</a:t>
          </a:r>
          <a:r>
            <a:rPr kumimoji="1" lang="ja-JP" altLang="en-US" sz="1600" b="1" kern="1200" dirty="0">
              <a:solidFill>
                <a:schemeClr val="bg1"/>
              </a:solidFill>
            </a:rPr>
            <a:t>日目の流れについて</a:t>
          </a:r>
        </a:p>
      </dsp:txBody>
      <dsp:txXfrm>
        <a:off x="10272367" y="0"/>
        <a:ext cx="1322555" cy="740066"/>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07" name="ヘッダー プレースホルダー 1"/>
          <p:cNvSpPr>
            <a:spLocks noGrp="1"/>
          </p:cNvSpPr>
          <p:nvPr>
            <p:ph type="hdr" sz="quarter"/>
          </p:nvPr>
        </p:nvSpPr>
        <p:spPr>
          <a:xfrm>
            <a:off x="2" y="0"/>
            <a:ext cx="2984871" cy="502677"/>
          </a:xfrm>
          <a:prstGeom prst="rect">
            <a:avLst/>
          </a:prstGeom>
        </p:spPr>
        <p:txBody>
          <a:bodyPr vert="horz" lIns="93550" tIns="46774" rIns="93550" bIns="46774" rtlCol="0"/>
          <a:lstStyle>
            <a:lvl1pPr algn="l">
              <a:defRPr sz="1200"/>
            </a:lvl1pPr>
          </a:lstStyle>
          <a:p>
            <a:endParaRPr kumimoji="1" lang="ja-JP" altLang="en-US"/>
          </a:p>
        </p:txBody>
      </p:sp>
      <p:sp>
        <p:nvSpPr>
          <p:cNvPr id="1108" name="日付プレースホルダー 2"/>
          <p:cNvSpPr>
            <a:spLocks noGrp="1"/>
          </p:cNvSpPr>
          <p:nvPr>
            <p:ph type="dt" sz="quarter" idx="1"/>
          </p:nvPr>
        </p:nvSpPr>
        <p:spPr>
          <a:xfrm>
            <a:off x="3901699" y="0"/>
            <a:ext cx="2984871" cy="502677"/>
          </a:xfrm>
          <a:prstGeom prst="rect">
            <a:avLst/>
          </a:prstGeom>
        </p:spPr>
        <p:txBody>
          <a:bodyPr vert="horz" lIns="93550" tIns="46774" rIns="93550" bIns="46774" rtlCol="0"/>
          <a:lstStyle>
            <a:lvl1pPr algn="r">
              <a:defRPr sz="1200"/>
            </a:lvl1pPr>
          </a:lstStyle>
          <a:p>
            <a:fld id="{BE2718B4-B669-4344-B510-13918F4569EB}" type="datetimeFigureOut">
              <a:rPr kumimoji="1" lang="ja-JP" altLang="en-US" smtClean="0"/>
              <a:t>2025/6/30</a:t>
            </a:fld>
            <a:endParaRPr kumimoji="1" lang="ja-JP" altLang="en-US"/>
          </a:p>
        </p:txBody>
      </p:sp>
      <p:sp>
        <p:nvSpPr>
          <p:cNvPr id="1109" name="フッター プレースホルダー 3"/>
          <p:cNvSpPr>
            <a:spLocks noGrp="1"/>
          </p:cNvSpPr>
          <p:nvPr>
            <p:ph type="ftr" sz="quarter" idx="2"/>
          </p:nvPr>
        </p:nvSpPr>
        <p:spPr>
          <a:xfrm>
            <a:off x="2" y="9516042"/>
            <a:ext cx="2984871" cy="502675"/>
          </a:xfrm>
          <a:prstGeom prst="rect">
            <a:avLst/>
          </a:prstGeom>
        </p:spPr>
        <p:txBody>
          <a:bodyPr vert="horz" lIns="93550" tIns="46774" rIns="93550" bIns="46774" rtlCol="0" anchor="b"/>
          <a:lstStyle>
            <a:lvl1pPr algn="l">
              <a:defRPr sz="1200"/>
            </a:lvl1pPr>
          </a:lstStyle>
          <a:p>
            <a:endParaRPr kumimoji="1" lang="ja-JP" altLang="en-US"/>
          </a:p>
        </p:txBody>
      </p:sp>
      <p:sp>
        <p:nvSpPr>
          <p:cNvPr id="1110" name="スライド番号プレースホルダー 4"/>
          <p:cNvSpPr>
            <a:spLocks noGrp="1"/>
          </p:cNvSpPr>
          <p:nvPr>
            <p:ph type="sldNum" sz="quarter" idx="3"/>
          </p:nvPr>
        </p:nvSpPr>
        <p:spPr>
          <a:xfrm>
            <a:off x="3901699" y="9516042"/>
            <a:ext cx="2984871" cy="502675"/>
          </a:xfrm>
          <a:prstGeom prst="rect">
            <a:avLst/>
          </a:prstGeom>
        </p:spPr>
        <p:txBody>
          <a:bodyPr vert="horz" lIns="93550" tIns="46774" rIns="93550" bIns="46774" rtlCol="0" anchor="b"/>
          <a:lstStyle>
            <a:lvl1pPr algn="r">
              <a:defRPr sz="1200"/>
            </a:lvl1pPr>
          </a:lstStyle>
          <a:p>
            <a:fld id="{4C856EAB-B8F3-4614-99CA-C58043B5475F}" type="slidenum">
              <a:rPr kumimoji="1" lang="ja-JP" altLang="en-US" smtClean="0"/>
              <a:t>‹#›</a:t>
            </a:fld>
            <a:endParaRPr kumimoji="1" lang="ja-JP" altLang="en-US"/>
          </a:p>
        </p:txBody>
      </p:sp>
    </p:spTree>
    <p:extLst>
      <p:ext uri="{BB962C8B-B14F-4D97-AF65-F5344CB8AC3E}">
        <p14:creationId xmlns:p14="http://schemas.microsoft.com/office/powerpoint/2010/main" val="471551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00" name="ヘッダー プレースホルダー 1"/>
          <p:cNvSpPr>
            <a:spLocks noGrp="1"/>
          </p:cNvSpPr>
          <p:nvPr>
            <p:ph type="hdr" sz="quarter"/>
          </p:nvPr>
        </p:nvSpPr>
        <p:spPr>
          <a:xfrm>
            <a:off x="2" y="0"/>
            <a:ext cx="2984871" cy="502677"/>
          </a:xfrm>
          <a:prstGeom prst="rect">
            <a:avLst/>
          </a:prstGeom>
        </p:spPr>
        <p:txBody>
          <a:bodyPr vert="horz" lIns="93550" tIns="46774" rIns="93550" bIns="46774" rtlCol="0"/>
          <a:lstStyle>
            <a:lvl1pPr algn="l">
              <a:defRPr sz="1200"/>
            </a:lvl1pPr>
          </a:lstStyle>
          <a:p>
            <a:endParaRPr kumimoji="1" lang="ja-JP" altLang="en-US"/>
          </a:p>
        </p:txBody>
      </p:sp>
      <p:sp>
        <p:nvSpPr>
          <p:cNvPr id="1101" name="日付プレースホルダー 2"/>
          <p:cNvSpPr>
            <a:spLocks noGrp="1"/>
          </p:cNvSpPr>
          <p:nvPr>
            <p:ph type="dt" idx="1"/>
          </p:nvPr>
        </p:nvSpPr>
        <p:spPr>
          <a:xfrm>
            <a:off x="3901699" y="0"/>
            <a:ext cx="2984871" cy="502677"/>
          </a:xfrm>
          <a:prstGeom prst="rect">
            <a:avLst/>
          </a:prstGeom>
        </p:spPr>
        <p:txBody>
          <a:bodyPr vert="horz" lIns="93550" tIns="46774" rIns="93550" bIns="46774" rtlCol="0"/>
          <a:lstStyle>
            <a:lvl1pPr algn="r">
              <a:defRPr sz="1200"/>
            </a:lvl1pPr>
          </a:lstStyle>
          <a:p>
            <a:fld id="{A7FFD633-0C01-41B2-9FC0-72B57A7DA1E4}" type="datetimeFigureOut">
              <a:rPr kumimoji="1" lang="ja-JP" altLang="en-US" smtClean="0"/>
              <a:t>2025/6/30</a:t>
            </a:fld>
            <a:endParaRPr kumimoji="1" lang="ja-JP" altLang="en-US"/>
          </a:p>
        </p:txBody>
      </p:sp>
      <p:sp>
        <p:nvSpPr>
          <p:cNvPr id="1102" name="スライド イメージ プレースホルダー 3"/>
          <p:cNvSpPr>
            <a:spLocks noGrp="1" noRot="1" noChangeAspect="1"/>
          </p:cNvSpPr>
          <p:nvPr>
            <p:ph type="sldImg" idx="2"/>
          </p:nvPr>
        </p:nvSpPr>
        <p:spPr>
          <a:xfrm>
            <a:off x="438150" y="1252538"/>
            <a:ext cx="6011863" cy="3381375"/>
          </a:xfrm>
          <a:prstGeom prst="rect">
            <a:avLst/>
          </a:prstGeom>
          <a:noFill/>
          <a:ln w="12700">
            <a:solidFill>
              <a:prstClr val="black"/>
            </a:solidFill>
          </a:ln>
        </p:spPr>
        <p:txBody>
          <a:bodyPr vert="horz" lIns="93550" tIns="46774" rIns="93550" bIns="46774" rtlCol="0" anchor="ctr"/>
          <a:lstStyle/>
          <a:p>
            <a:endParaRPr lang="ja-JP" altLang="en-US"/>
          </a:p>
        </p:txBody>
      </p:sp>
      <p:sp>
        <p:nvSpPr>
          <p:cNvPr id="1103" name="ノート プレースホルダー 4"/>
          <p:cNvSpPr>
            <a:spLocks noGrp="1"/>
          </p:cNvSpPr>
          <p:nvPr>
            <p:ph type="body" sz="quarter" idx="3"/>
          </p:nvPr>
        </p:nvSpPr>
        <p:spPr>
          <a:xfrm>
            <a:off x="688817" y="4821507"/>
            <a:ext cx="5510530" cy="3944869"/>
          </a:xfrm>
          <a:prstGeom prst="rect">
            <a:avLst/>
          </a:prstGeom>
        </p:spPr>
        <p:txBody>
          <a:bodyPr vert="horz" lIns="93550" tIns="46774" rIns="93550" bIns="4677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04" name="フッター プレースホルダー 5"/>
          <p:cNvSpPr>
            <a:spLocks noGrp="1"/>
          </p:cNvSpPr>
          <p:nvPr>
            <p:ph type="ftr" sz="quarter" idx="4"/>
          </p:nvPr>
        </p:nvSpPr>
        <p:spPr>
          <a:xfrm>
            <a:off x="2" y="9516042"/>
            <a:ext cx="2984871" cy="502675"/>
          </a:xfrm>
          <a:prstGeom prst="rect">
            <a:avLst/>
          </a:prstGeom>
        </p:spPr>
        <p:txBody>
          <a:bodyPr vert="horz" lIns="93550" tIns="46774" rIns="93550" bIns="46774" rtlCol="0" anchor="b"/>
          <a:lstStyle>
            <a:lvl1pPr algn="l">
              <a:defRPr sz="1200"/>
            </a:lvl1pPr>
          </a:lstStyle>
          <a:p>
            <a:endParaRPr kumimoji="1" lang="ja-JP" altLang="en-US"/>
          </a:p>
        </p:txBody>
      </p:sp>
      <p:sp>
        <p:nvSpPr>
          <p:cNvPr id="1105" name="スライド番号プレースホルダー 6"/>
          <p:cNvSpPr>
            <a:spLocks noGrp="1"/>
          </p:cNvSpPr>
          <p:nvPr>
            <p:ph type="sldNum" sz="quarter" idx="5"/>
          </p:nvPr>
        </p:nvSpPr>
        <p:spPr>
          <a:xfrm>
            <a:off x="3901699" y="9516042"/>
            <a:ext cx="2984871" cy="502675"/>
          </a:xfrm>
          <a:prstGeom prst="rect">
            <a:avLst/>
          </a:prstGeom>
        </p:spPr>
        <p:txBody>
          <a:bodyPr vert="horz" lIns="93550" tIns="46774" rIns="93550" bIns="46774" rtlCol="0" anchor="b"/>
          <a:lstStyle>
            <a:lvl1pPr algn="r">
              <a:defRPr sz="1200"/>
            </a:lvl1pPr>
          </a:lstStyle>
          <a:p>
            <a:fld id="{0F615A3C-7D51-4B6B-8AC9-156B2755C2A1}" type="slidenum">
              <a:rPr kumimoji="1" lang="ja-JP" altLang="en-US" smtClean="0"/>
              <a:t>‹#›</a:t>
            </a:fld>
            <a:endParaRPr kumimoji="1" lang="ja-JP" altLang="en-US"/>
          </a:p>
        </p:txBody>
      </p:sp>
    </p:spTree>
    <p:extLst>
      <p:ext uri="{BB962C8B-B14F-4D97-AF65-F5344CB8AC3E}">
        <p14:creationId xmlns:p14="http://schemas.microsoft.com/office/powerpoint/2010/main" val="277698232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 name="スライド イメージ プレースホルダー 1"/>
          <p:cNvSpPr>
            <a:spLocks noGrp="1" noRot="1" noChangeAspect="1"/>
          </p:cNvSpPr>
          <p:nvPr>
            <p:ph type="sldImg"/>
          </p:nvPr>
        </p:nvSpPr>
        <p:spPr>
          <a:xfrm>
            <a:off x="438150" y="1252538"/>
            <a:ext cx="6011863" cy="3381375"/>
          </a:xfrm>
        </p:spPr>
      </p:sp>
      <p:sp>
        <p:nvSpPr>
          <p:cNvPr id="1132" name="ノート プレースホルダー 2"/>
          <p:cNvSpPr>
            <a:spLocks noGrp="1"/>
          </p:cNvSpPr>
          <p:nvPr>
            <p:ph type="body" idx="1"/>
          </p:nvPr>
        </p:nvSpPr>
        <p:spPr/>
        <p:txBody>
          <a:bodyPr/>
          <a:lstStyle/>
          <a:p>
            <a:endParaRPr kumimoji="1" lang="en-US" altLang="ja-JP" dirty="0"/>
          </a:p>
        </p:txBody>
      </p:sp>
      <p:sp>
        <p:nvSpPr>
          <p:cNvPr id="1133" name="スライド番号プレースホルダー 3"/>
          <p:cNvSpPr>
            <a:spLocks noGrp="1"/>
          </p:cNvSpPr>
          <p:nvPr>
            <p:ph type="sldNum" sz="quarter" idx="10"/>
          </p:nvPr>
        </p:nvSpPr>
        <p:spPr/>
        <p:txBody>
          <a:bodyPr/>
          <a:lstStyle/>
          <a:p>
            <a:fld id="{0F615A3C-7D51-4B6B-8AC9-156B2755C2A1}" type="slidenum">
              <a:rPr kumimoji="1" lang="ja-JP" altLang="en-US" smtClean="0"/>
              <a:t>2</a:t>
            </a:fld>
            <a:endParaRPr kumimoji="1" lang="ja-JP" altLang="en-US"/>
          </a:p>
        </p:txBody>
      </p:sp>
    </p:spTree>
    <p:extLst>
      <p:ext uri="{BB962C8B-B14F-4D97-AF65-F5344CB8AC3E}">
        <p14:creationId xmlns:p14="http://schemas.microsoft.com/office/powerpoint/2010/main" val="1153094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4" name="スライド イメージ プレースホルダー 1"/>
          <p:cNvSpPr>
            <a:spLocks noGrp="1" noRot="1" noChangeAspect="1"/>
          </p:cNvSpPr>
          <p:nvPr>
            <p:ph type="sldImg"/>
          </p:nvPr>
        </p:nvSpPr>
        <p:spPr>
          <a:xfrm>
            <a:off x="438150" y="1252538"/>
            <a:ext cx="6011863" cy="3381375"/>
          </a:xfrm>
        </p:spPr>
      </p:sp>
      <p:sp>
        <p:nvSpPr>
          <p:cNvPr id="1305" name="ノート プレースホルダー 2"/>
          <p:cNvSpPr>
            <a:spLocks noGrp="1"/>
          </p:cNvSpPr>
          <p:nvPr>
            <p:ph type="body" idx="1"/>
          </p:nvPr>
        </p:nvSpPr>
        <p:spPr/>
        <p:txBody>
          <a:bodyPr/>
          <a:lstStyle/>
          <a:p>
            <a:r>
              <a:rPr kumimoji="1" lang="en-US" altLang="ja-JP" dirty="0"/>
              <a:t>①</a:t>
            </a:r>
            <a:r>
              <a:rPr kumimoji="1" lang="ja-JP" altLang="en-US" dirty="0"/>
              <a:t>その人らしい暮らし　個別化してみる</a:t>
            </a:r>
            <a:endParaRPr kumimoji="1" lang="en-US" altLang="ja-JP" dirty="0"/>
          </a:p>
          <a:p>
            <a:r>
              <a:rPr kumimoji="1" lang="ja-JP" altLang="en-US" dirty="0"/>
              <a:t>　本人をみる　本人中心</a:t>
            </a:r>
            <a:endParaRPr kumimoji="1" lang="en-US" altLang="ja-JP" dirty="0"/>
          </a:p>
          <a:p>
            <a:endParaRPr kumimoji="1" lang="en-US" altLang="ja-JP" dirty="0"/>
          </a:p>
          <a:p>
            <a:r>
              <a:rPr kumimoji="1" lang="en-US" altLang="ja-JP" dirty="0"/>
              <a:t>②</a:t>
            </a:r>
            <a:r>
              <a:rPr kumimoji="1" lang="ja-JP" altLang="en-US" dirty="0"/>
              <a:t>地域づくり　地域を見る</a:t>
            </a:r>
            <a:endParaRPr kumimoji="1" lang="en-US" altLang="ja-JP" dirty="0"/>
          </a:p>
          <a:p>
            <a:endParaRPr kumimoji="1" lang="ja-JP" altLang="en-US" dirty="0"/>
          </a:p>
        </p:txBody>
      </p:sp>
      <p:sp>
        <p:nvSpPr>
          <p:cNvPr id="1306" name="スライド番号プレースホルダー 3"/>
          <p:cNvSpPr>
            <a:spLocks noGrp="1"/>
          </p:cNvSpPr>
          <p:nvPr>
            <p:ph type="sldNum" sz="quarter" idx="5"/>
          </p:nvPr>
        </p:nvSpPr>
        <p:spPr/>
        <p:txBody>
          <a:bodyPr/>
          <a:lstStyle/>
          <a:p>
            <a:fld id="{0F615A3C-7D51-4B6B-8AC9-156B2755C2A1}" type="slidenum">
              <a:rPr kumimoji="1" lang="ja-JP" altLang="en-US" smtClean="0"/>
              <a:t>11</a:t>
            </a:fld>
            <a:endParaRPr kumimoji="1" lang="ja-JP" altLang="en-US"/>
          </a:p>
        </p:txBody>
      </p:sp>
    </p:spTree>
    <p:extLst>
      <p:ext uri="{BB962C8B-B14F-4D97-AF65-F5344CB8AC3E}">
        <p14:creationId xmlns:p14="http://schemas.microsoft.com/office/powerpoint/2010/main" val="151944922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1" name="スライド イメージ プレースホルダー 1"/>
          <p:cNvSpPr>
            <a:spLocks noGrp="1" noRot="1" noChangeAspect="1"/>
          </p:cNvSpPr>
          <p:nvPr>
            <p:ph type="sldImg"/>
          </p:nvPr>
        </p:nvSpPr>
        <p:spPr>
          <a:xfrm>
            <a:off x="436563" y="1250950"/>
            <a:ext cx="6015037" cy="3382963"/>
          </a:xfrm>
        </p:spPr>
      </p:sp>
      <p:sp>
        <p:nvSpPr>
          <p:cNvPr id="3662" name="ノート プレースホルダー 2"/>
          <p:cNvSpPr>
            <a:spLocks noGrp="1"/>
          </p:cNvSpPr>
          <p:nvPr>
            <p:ph type="body" idx="1"/>
          </p:nvPr>
        </p:nvSpPr>
        <p:spPr/>
        <p:txBody>
          <a:bodyPr/>
          <a:lstStyle/>
          <a:p>
            <a:endParaRPr kumimoji="1" lang="ja-JP" altLang="en-US" dirty="0"/>
          </a:p>
        </p:txBody>
      </p:sp>
      <p:sp>
        <p:nvSpPr>
          <p:cNvPr id="3663" name="スライド番号プレースホルダー 3"/>
          <p:cNvSpPr>
            <a:spLocks noGrp="1"/>
          </p:cNvSpPr>
          <p:nvPr>
            <p:ph type="sldNum" sz="quarter" idx="10"/>
          </p:nvPr>
        </p:nvSpPr>
        <p:spPr/>
        <p:txBody>
          <a:bodyPr/>
          <a:lstStyle/>
          <a:p>
            <a:fld id="{73440C2F-6AB6-43DC-A5D7-81977DFB389A}" type="slidenum">
              <a:rPr kumimoji="1" lang="ja-JP" altLang="en-US" smtClean="0"/>
              <a:t>138</a:t>
            </a:fld>
            <a:endParaRPr kumimoji="1" lang="ja-JP" altLang="en-US"/>
          </a:p>
        </p:txBody>
      </p:sp>
    </p:spTree>
    <p:extLst>
      <p:ext uri="{BB962C8B-B14F-4D97-AF65-F5344CB8AC3E}">
        <p14:creationId xmlns:p14="http://schemas.microsoft.com/office/powerpoint/2010/main" val="737556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3" name="スライド イメージ プレースホルダー 1"/>
          <p:cNvSpPr>
            <a:spLocks noGrp="1" noRot="1" noChangeAspect="1"/>
          </p:cNvSpPr>
          <p:nvPr>
            <p:ph type="sldImg"/>
          </p:nvPr>
        </p:nvSpPr>
        <p:spPr>
          <a:xfrm>
            <a:off x="438150" y="1252538"/>
            <a:ext cx="6011863" cy="3381375"/>
          </a:xfrm>
        </p:spPr>
      </p:sp>
      <p:sp>
        <p:nvSpPr>
          <p:cNvPr id="1314" name="ノート プレースホルダー 2"/>
          <p:cNvSpPr>
            <a:spLocks noGrp="1"/>
          </p:cNvSpPr>
          <p:nvPr>
            <p:ph type="body" idx="1"/>
          </p:nvPr>
        </p:nvSpPr>
        <p:spPr/>
        <p:txBody>
          <a:bodyPr/>
          <a:lstStyle/>
          <a:p>
            <a:r>
              <a:rPr kumimoji="1" lang="ja-JP" altLang="en-US" dirty="0"/>
              <a:t>１～６の視点は講義１－２で、</a:t>
            </a:r>
            <a:endParaRPr kumimoji="1" lang="en-US" altLang="ja-JP" dirty="0"/>
          </a:p>
          <a:p>
            <a:r>
              <a:rPr kumimoji="1" lang="ja-JP" altLang="en-US" dirty="0"/>
              <a:t>７の視点は講義２－１　②節</a:t>
            </a:r>
            <a:endParaRPr kumimoji="1" lang="en-US" altLang="ja-JP" dirty="0"/>
          </a:p>
          <a:p>
            <a:r>
              <a:rPr kumimoji="1" lang="ja-JP" altLang="en-US" dirty="0"/>
              <a:t>８の視点は講義２－２で学びました。</a:t>
            </a:r>
          </a:p>
        </p:txBody>
      </p:sp>
      <p:sp>
        <p:nvSpPr>
          <p:cNvPr id="1315" name="スライド番号プレースホルダー 3"/>
          <p:cNvSpPr>
            <a:spLocks noGrp="1"/>
          </p:cNvSpPr>
          <p:nvPr>
            <p:ph type="sldNum" sz="quarter" idx="10"/>
          </p:nvPr>
        </p:nvSpPr>
        <p:spPr/>
        <p:txBody>
          <a:bodyPr/>
          <a:lstStyle/>
          <a:p>
            <a:fld id="{B83F2E3B-FA7B-4173-92F7-3F16823A91ED}" type="slidenum">
              <a:rPr lang="ja-JP" altLang="en-US" smtClean="0">
                <a:solidFill>
                  <a:prstClr val="black"/>
                </a:solidFill>
              </a:rPr>
              <a:pPr/>
              <a:t>12</a:t>
            </a:fld>
            <a:endParaRPr lang="ja-JP" altLang="en-US">
              <a:solidFill>
                <a:prstClr val="black"/>
              </a:solidFill>
            </a:endParaRPr>
          </a:p>
        </p:txBody>
      </p:sp>
    </p:spTree>
    <p:extLst>
      <p:ext uri="{BB962C8B-B14F-4D97-AF65-F5344CB8AC3E}">
        <p14:creationId xmlns:p14="http://schemas.microsoft.com/office/powerpoint/2010/main" val="2730383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3" name="スライド イメージ プレースホルダー 1"/>
          <p:cNvSpPr>
            <a:spLocks noGrp="1" noRot="1" noChangeAspect="1"/>
          </p:cNvSpPr>
          <p:nvPr>
            <p:ph type="sldImg"/>
          </p:nvPr>
        </p:nvSpPr>
        <p:spPr>
          <a:xfrm>
            <a:off x="422275" y="1243013"/>
            <a:ext cx="5978525" cy="3362325"/>
          </a:xfrm>
        </p:spPr>
      </p:sp>
      <p:sp>
        <p:nvSpPr>
          <p:cNvPr id="1324" name="ノート プレースホルダー 2"/>
          <p:cNvSpPr>
            <a:spLocks noGrp="1"/>
          </p:cNvSpPr>
          <p:nvPr>
            <p:ph type="body" idx="1"/>
          </p:nvPr>
        </p:nvSpPr>
        <p:spPr/>
        <p:txBody>
          <a:bodyPr/>
          <a:lstStyle/>
          <a:p>
            <a:pPr defTabSz="928712">
              <a:defRPr/>
            </a:pPr>
            <a:endParaRPr kumimoji="1" lang="ja-JP" altLang="en-US" dirty="0"/>
          </a:p>
        </p:txBody>
      </p:sp>
      <p:sp>
        <p:nvSpPr>
          <p:cNvPr id="1325" name="スライド番号プレースホルダー 3"/>
          <p:cNvSpPr>
            <a:spLocks noGrp="1"/>
          </p:cNvSpPr>
          <p:nvPr>
            <p:ph type="sldNum" sz="quarter" idx="10"/>
          </p:nvPr>
        </p:nvSpPr>
        <p:spPr/>
        <p:txBody>
          <a:bodyPr/>
          <a:lstStyle/>
          <a:p>
            <a:pPr defTabSz="464356">
              <a:defRPr/>
            </a:pPr>
            <a:fld id="{0F615A3C-7D51-4B6B-8AC9-156B2755C2A1}" type="slidenum">
              <a:rPr kumimoji="1" lang="ja-JP" altLang="en-US">
                <a:solidFill>
                  <a:prstClr val="black"/>
                </a:solidFill>
                <a:latin typeface="Calibri"/>
                <a:ea typeface="ＭＳ Ｐゴシック" panose="020B0600070205080204" pitchFamily="50" charset="-128"/>
              </a:rPr>
              <a:pPr defTabSz="464356">
                <a:defRPr/>
              </a:pPr>
              <a:t>13</a:t>
            </a:fld>
            <a:endParaRPr kumimoji="1"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603066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 name="スライド イメージ プレースホルダー 1"/>
          <p:cNvSpPr>
            <a:spLocks noGrp="1" noRot="1" noChangeAspect="1"/>
          </p:cNvSpPr>
          <p:nvPr>
            <p:ph type="sldImg"/>
          </p:nvPr>
        </p:nvSpPr>
        <p:spPr>
          <a:xfrm>
            <a:off x="438150" y="1252538"/>
            <a:ext cx="6011863" cy="3381375"/>
          </a:xfrm>
        </p:spPr>
      </p:sp>
      <p:sp>
        <p:nvSpPr>
          <p:cNvPr id="1332" name="ノート プレースホルダー 2"/>
          <p:cNvSpPr>
            <a:spLocks noGrp="1"/>
          </p:cNvSpPr>
          <p:nvPr>
            <p:ph type="body" idx="1"/>
          </p:nvPr>
        </p:nvSpPr>
        <p:spPr/>
        <p:txBody>
          <a:bodyPr/>
          <a:lstStyle/>
          <a:p>
            <a:r>
              <a:rPr kumimoji="1" lang="ja-JP" altLang="en-US" dirty="0"/>
              <a:t>前半</a:t>
            </a:r>
            <a:r>
              <a:rPr kumimoji="1" lang="en-US" altLang="ja-JP" dirty="0"/>
              <a:t>3</a:t>
            </a:r>
            <a:r>
              <a:rPr kumimoji="1" lang="ja-JP" altLang="en-US" dirty="0"/>
              <a:t>日間の目標とポイント</a:t>
            </a:r>
          </a:p>
        </p:txBody>
      </p:sp>
      <p:sp>
        <p:nvSpPr>
          <p:cNvPr id="1333" name="日付プレースホルダー 3"/>
          <p:cNvSpPr>
            <a:spLocks noGrp="1"/>
          </p:cNvSpPr>
          <p:nvPr>
            <p:ph type="dt" idx="1"/>
          </p:nvPr>
        </p:nvSpPr>
        <p:spPr/>
        <p:txBody>
          <a:bodyPr/>
          <a:lstStyle/>
          <a:p>
            <a:endParaRPr kumimoji="1" lang="ja-JP" altLang="en-US"/>
          </a:p>
        </p:txBody>
      </p:sp>
      <p:sp>
        <p:nvSpPr>
          <p:cNvPr id="1334" name="スライド番号プレースホルダー 4"/>
          <p:cNvSpPr>
            <a:spLocks noGrp="1"/>
          </p:cNvSpPr>
          <p:nvPr>
            <p:ph type="sldNum" sz="quarter" idx="5"/>
          </p:nvPr>
        </p:nvSpPr>
        <p:spPr/>
        <p:txBody>
          <a:bodyPr/>
          <a:lstStyle/>
          <a:p>
            <a:fld id="{0F615A3C-7D51-4B6B-8AC9-156B2755C2A1}" type="slidenum">
              <a:rPr kumimoji="1" lang="ja-JP" altLang="en-US" smtClean="0"/>
              <a:t>14</a:t>
            </a:fld>
            <a:endParaRPr kumimoji="1" lang="ja-JP" altLang="en-US"/>
          </a:p>
        </p:txBody>
      </p:sp>
    </p:spTree>
    <p:extLst>
      <p:ext uri="{BB962C8B-B14F-4D97-AF65-F5344CB8AC3E}">
        <p14:creationId xmlns:p14="http://schemas.microsoft.com/office/powerpoint/2010/main" val="1075859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F615A3C-7D51-4B6B-8AC9-156B2755C2A1}" type="slidenum">
              <a:rPr kumimoji="1" lang="ja-JP" altLang="en-US" smtClean="0"/>
              <a:t>15</a:t>
            </a:fld>
            <a:endParaRPr kumimoji="1" lang="ja-JP" altLang="en-US"/>
          </a:p>
        </p:txBody>
      </p:sp>
    </p:spTree>
    <p:extLst>
      <p:ext uri="{BB962C8B-B14F-4D97-AF65-F5344CB8AC3E}">
        <p14:creationId xmlns:p14="http://schemas.microsoft.com/office/powerpoint/2010/main" val="2090212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1" name="スライド イメージ プレースホルダー 1"/>
          <p:cNvSpPr>
            <a:spLocks noGrp="1" noRot="1" noChangeAspect="1"/>
          </p:cNvSpPr>
          <p:nvPr>
            <p:ph type="sldImg"/>
          </p:nvPr>
        </p:nvSpPr>
        <p:spPr>
          <a:xfrm>
            <a:off x="438150" y="1252538"/>
            <a:ext cx="6011863" cy="3381375"/>
          </a:xfrm>
        </p:spPr>
      </p:sp>
      <p:sp>
        <p:nvSpPr>
          <p:cNvPr id="1372" name="ノート プレースホルダー 2"/>
          <p:cNvSpPr>
            <a:spLocks noGrp="1"/>
          </p:cNvSpPr>
          <p:nvPr>
            <p:ph type="body" idx="1"/>
          </p:nvPr>
        </p:nvSpPr>
        <p:spPr/>
        <p:txBody>
          <a:bodyPr/>
          <a:lstStyle/>
          <a:p>
            <a:r>
              <a:rPr kumimoji="1" lang="ja-JP" altLang="en-US" dirty="0"/>
              <a:t>１日目の基本相談部分は、計画作成の有無にかかわらず大切なプロセスです。</a:t>
            </a:r>
            <a:endParaRPr kumimoji="1" lang="en-US" altLang="ja-JP" dirty="0"/>
          </a:p>
          <a:p>
            <a:pPr marL="577729" indent="-577729" defTabSz="924367">
              <a:buFont typeface="Wingdings" pitchFamily="2" charset="2"/>
              <a:buChar char="l"/>
            </a:pPr>
            <a:r>
              <a:rPr lang="ja-JP" altLang="en-US" dirty="0">
                <a:latin typeface="UD デジタル 教科書体 NK-R" panose="02020400000000000000" pitchFamily="18" charset="-128"/>
                <a:ea typeface="UD デジタル 教科書体 NK-R" panose="02020400000000000000" pitchFamily="18" charset="-128"/>
              </a:rPr>
              <a:t>相談支援の目的や基本的視点について、事例を通し体験的に学ぶこと</a:t>
            </a:r>
            <a:endParaRPr lang="en-US" altLang="ja-JP" dirty="0">
              <a:latin typeface="UD デジタル 教科書体 NK-R" panose="02020400000000000000" pitchFamily="18" charset="-128"/>
              <a:ea typeface="UD デジタル 教科書体 NK-R" panose="02020400000000000000" pitchFamily="18" charset="-128"/>
            </a:endParaRPr>
          </a:p>
          <a:p>
            <a:pPr marL="577729" indent="-577729" defTabSz="924367">
              <a:buFont typeface="Wingdings" pitchFamily="2" charset="2"/>
              <a:buChar char="l"/>
            </a:pPr>
            <a:r>
              <a:rPr lang="ja-JP" altLang="en-US" dirty="0">
                <a:latin typeface="UD デジタル 教科書体 NK-R" panose="02020400000000000000" pitchFamily="18" charset="-128"/>
                <a:ea typeface="UD デジタル 教科書体 NK-R" panose="02020400000000000000" pitchFamily="18" charset="-128"/>
              </a:rPr>
              <a:t>サービス等利用計画作成の実務を学ぶこと</a:t>
            </a:r>
            <a:endParaRPr lang="en-US" altLang="ja-JP" dirty="0">
              <a:latin typeface="UD デジタル 教科書体 NK-R" panose="02020400000000000000" pitchFamily="18" charset="-128"/>
              <a:ea typeface="UD デジタル 教科書体 NK-R" panose="02020400000000000000" pitchFamily="18" charset="-128"/>
            </a:endParaRPr>
          </a:p>
          <a:p>
            <a:endParaRPr kumimoji="1" lang="ja-JP" altLang="en-US" dirty="0"/>
          </a:p>
        </p:txBody>
      </p:sp>
      <p:sp>
        <p:nvSpPr>
          <p:cNvPr id="1373" name="スライド番号プレースホルダー 3"/>
          <p:cNvSpPr>
            <a:spLocks noGrp="1"/>
          </p:cNvSpPr>
          <p:nvPr>
            <p:ph type="sldNum" sz="quarter" idx="10"/>
          </p:nvPr>
        </p:nvSpPr>
        <p:spPr/>
        <p:txBody>
          <a:bodyPr/>
          <a:lstStyle/>
          <a:p>
            <a:fld id="{0F615A3C-7D51-4B6B-8AC9-156B2755C2A1}" type="slidenum">
              <a:rPr kumimoji="1" lang="ja-JP" altLang="en-US" smtClean="0"/>
              <a:t>16</a:t>
            </a:fld>
            <a:endParaRPr kumimoji="1" lang="ja-JP" altLang="en-US"/>
          </a:p>
        </p:txBody>
      </p:sp>
    </p:spTree>
    <p:extLst>
      <p:ext uri="{BB962C8B-B14F-4D97-AF65-F5344CB8AC3E}">
        <p14:creationId xmlns:p14="http://schemas.microsoft.com/office/powerpoint/2010/main" val="1383664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5" name="スライド イメージ プレースホルダー 1"/>
          <p:cNvSpPr>
            <a:spLocks noGrp="1" noRot="1" noChangeAspect="1"/>
          </p:cNvSpPr>
          <p:nvPr>
            <p:ph type="sldImg"/>
          </p:nvPr>
        </p:nvSpPr>
        <p:spPr>
          <a:xfrm>
            <a:off x="438150" y="1252538"/>
            <a:ext cx="6011863" cy="3381375"/>
          </a:xfrm>
        </p:spPr>
      </p:sp>
      <p:sp>
        <p:nvSpPr>
          <p:cNvPr id="1406" name="ノート プレースホルダー 2"/>
          <p:cNvSpPr>
            <a:spLocks noGrp="1"/>
          </p:cNvSpPr>
          <p:nvPr>
            <p:ph type="body" idx="1"/>
          </p:nvPr>
        </p:nvSpPr>
        <p:spPr/>
        <p:txBody>
          <a:bodyPr/>
          <a:lstStyle/>
          <a:p>
            <a:endParaRPr kumimoji="1" lang="ja-JP" altLang="en-US" dirty="0"/>
          </a:p>
        </p:txBody>
      </p:sp>
      <p:sp>
        <p:nvSpPr>
          <p:cNvPr id="1407" name="スライド番号プレースホルダー 3"/>
          <p:cNvSpPr>
            <a:spLocks noGrp="1"/>
          </p:cNvSpPr>
          <p:nvPr>
            <p:ph type="sldNum" sz="quarter" idx="5"/>
          </p:nvPr>
        </p:nvSpPr>
        <p:spPr/>
        <p:txBody>
          <a:bodyPr/>
          <a:lstStyle/>
          <a:p>
            <a:fld id="{0F615A3C-7D51-4B6B-8AC9-156B2755C2A1}" type="slidenum">
              <a:rPr kumimoji="1" lang="ja-JP" altLang="en-US" smtClean="0"/>
              <a:t>17</a:t>
            </a:fld>
            <a:endParaRPr kumimoji="1" lang="ja-JP" altLang="en-US"/>
          </a:p>
        </p:txBody>
      </p:sp>
    </p:spTree>
    <p:extLst>
      <p:ext uri="{BB962C8B-B14F-4D97-AF65-F5344CB8AC3E}">
        <p14:creationId xmlns:p14="http://schemas.microsoft.com/office/powerpoint/2010/main" val="2148181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5" name="スライド イメージ プレースホルダー 1"/>
          <p:cNvSpPr>
            <a:spLocks noGrp="1" noRot="1" noChangeAspect="1"/>
          </p:cNvSpPr>
          <p:nvPr>
            <p:ph type="sldImg"/>
          </p:nvPr>
        </p:nvSpPr>
        <p:spPr>
          <a:xfrm>
            <a:off x="438150" y="1252538"/>
            <a:ext cx="6011863" cy="3381375"/>
          </a:xfrm>
        </p:spPr>
      </p:sp>
      <p:sp>
        <p:nvSpPr>
          <p:cNvPr id="1416" name="ノート プレースホルダー 2"/>
          <p:cNvSpPr>
            <a:spLocks noGrp="1"/>
          </p:cNvSpPr>
          <p:nvPr>
            <p:ph type="body" idx="1"/>
          </p:nvPr>
        </p:nvSpPr>
        <p:spPr/>
        <p:txBody>
          <a:bodyPr/>
          <a:lstStyle/>
          <a:p>
            <a:endParaRPr kumimoji="1" lang="ja-JP" altLang="en-US" dirty="0"/>
          </a:p>
        </p:txBody>
      </p:sp>
      <p:sp>
        <p:nvSpPr>
          <p:cNvPr id="1417" name="スライド番号プレースホルダー 3"/>
          <p:cNvSpPr>
            <a:spLocks noGrp="1"/>
          </p:cNvSpPr>
          <p:nvPr>
            <p:ph type="sldNum" sz="quarter" idx="10"/>
          </p:nvPr>
        </p:nvSpPr>
        <p:spPr/>
        <p:txBody>
          <a:bodyPr/>
          <a:lstStyle/>
          <a:p>
            <a:fld id="{0F615A3C-7D51-4B6B-8AC9-156B2755C2A1}" type="slidenum">
              <a:rPr kumimoji="1" lang="ja-JP" altLang="en-US" smtClean="0"/>
              <a:t>18</a:t>
            </a:fld>
            <a:endParaRPr kumimoji="1" lang="ja-JP" altLang="en-US"/>
          </a:p>
        </p:txBody>
      </p:sp>
    </p:spTree>
    <p:extLst>
      <p:ext uri="{BB962C8B-B14F-4D97-AF65-F5344CB8AC3E}">
        <p14:creationId xmlns:p14="http://schemas.microsoft.com/office/powerpoint/2010/main" val="11102875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9" name="スライド イメージ プレースホルダー 1"/>
          <p:cNvSpPr>
            <a:spLocks noGrp="1" noRot="1" noChangeAspect="1"/>
          </p:cNvSpPr>
          <p:nvPr>
            <p:ph type="sldImg"/>
          </p:nvPr>
        </p:nvSpPr>
        <p:spPr/>
      </p:sp>
      <p:sp>
        <p:nvSpPr>
          <p:cNvPr id="1450" name="ノート プレースホルダー 2"/>
          <p:cNvSpPr>
            <a:spLocks noGrp="1"/>
          </p:cNvSpPr>
          <p:nvPr>
            <p:ph type="body" idx="1"/>
          </p:nvPr>
        </p:nvSpPr>
        <p:spPr/>
        <p:txBody>
          <a:bodyPr/>
          <a:lstStyle/>
          <a:p>
            <a:endParaRPr kumimoji="1" lang="ja-JP" altLang="en-US" dirty="0"/>
          </a:p>
        </p:txBody>
      </p:sp>
      <p:sp>
        <p:nvSpPr>
          <p:cNvPr id="1451" name="スライド番号プレースホルダー 3"/>
          <p:cNvSpPr>
            <a:spLocks noGrp="1"/>
          </p:cNvSpPr>
          <p:nvPr>
            <p:ph type="sldNum" sz="quarter" idx="5"/>
          </p:nvPr>
        </p:nvSpPr>
        <p:spPr/>
        <p:txBody>
          <a:bodyPr/>
          <a:lstStyle/>
          <a:p>
            <a:fld id="{0F615A3C-7D51-4B6B-8AC9-156B2755C2A1}" type="slidenum">
              <a:rPr kumimoji="1" lang="ja-JP" altLang="en-US" smtClean="0"/>
              <a:t>19</a:t>
            </a:fld>
            <a:endParaRPr kumimoji="1" lang="ja-JP" altLang="en-US"/>
          </a:p>
        </p:txBody>
      </p:sp>
    </p:spTree>
    <p:extLst>
      <p:ext uri="{BB962C8B-B14F-4D97-AF65-F5344CB8AC3E}">
        <p14:creationId xmlns:p14="http://schemas.microsoft.com/office/powerpoint/2010/main" val="26944710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9" name="スライド イメージ プレースホルダー 1"/>
          <p:cNvSpPr>
            <a:spLocks noGrp="1" noRot="1" noChangeAspect="1"/>
          </p:cNvSpPr>
          <p:nvPr>
            <p:ph type="sldImg"/>
          </p:nvPr>
        </p:nvSpPr>
        <p:spPr>
          <a:xfrm>
            <a:off x="438150" y="1252538"/>
            <a:ext cx="6011863" cy="3381375"/>
          </a:xfrm>
        </p:spPr>
      </p:sp>
      <p:sp>
        <p:nvSpPr>
          <p:cNvPr id="1460" name="ノート プレースホルダー 2"/>
          <p:cNvSpPr>
            <a:spLocks noGrp="1"/>
          </p:cNvSpPr>
          <p:nvPr>
            <p:ph type="body" idx="1"/>
          </p:nvPr>
        </p:nvSpPr>
        <p:spPr/>
        <p:txBody>
          <a:bodyPr/>
          <a:lstStyle/>
          <a:p>
            <a:endParaRPr kumimoji="1" lang="ja-JP" altLang="en-US" dirty="0"/>
          </a:p>
        </p:txBody>
      </p:sp>
      <p:sp>
        <p:nvSpPr>
          <p:cNvPr id="1461" name="スライド番号プレースホルダー 3"/>
          <p:cNvSpPr>
            <a:spLocks noGrp="1"/>
          </p:cNvSpPr>
          <p:nvPr>
            <p:ph type="sldNum" sz="quarter" idx="10"/>
          </p:nvPr>
        </p:nvSpPr>
        <p:spPr/>
        <p:txBody>
          <a:bodyPr/>
          <a:lstStyle/>
          <a:p>
            <a:fld id="{0F615A3C-7D51-4B6B-8AC9-156B2755C2A1}" type="slidenum">
              <a:rPr kumimoji="1" lang="ja-JP" altLang="en-US" smtClean="0"/>
              <a:t>20</a:t>
            </a:fld>
            <a:endParaRPr kumimoji="1" lang="ja-JP" altLang="en-US"/>
          </a:p>
        </p:txBody>
      </p:sp>
    </p:spTree>
    <p:extLst>
      <p:ext uri="{BB962C8B-B14F-4D97-AF65-F5344CB8AC3E}">
        <p14:creationId xmlns:p14="http://schemas.microsoft.com/office/powerpoint/2010/main" val="111460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9" name="スライド イメージ プレースホルダー 1"/>
          <p:cNvSpPr>
            <a:spLocks noGrp="1" noRot="1" noChangeAspect="1"/>
          </p:cNvSpPr>
          <p:nvPr>
            <p:ph type="sldImg"/>
          </p:nvPr>
        </p:nvSpPr>
        <p:spPr/>
      </p:sp>
      <p:sp>
        <p:nvSpPr>
          <p:cNvPr id="1140" name="ノート プレースホルダー 2"/>
          <p:cNvSpPr>
            <a:spLocks noGrp="1"/>
          </p:cNvSpPr>
          <p:nvPr>
            <p:ph type="body" idx="1"/>
          </p:nvPr>
        </p:nvSpPr>
        <p:spPr/>
        <p:txBody>
          <a:bodyPr/>
          <a:lstStyle/>
          <a:p>
            <a:r>
              <a:rPr kumimoji="1" lang="en-US" altLang="ja-JP" dirty="0"/>
              <a:t>【</a:t>
            </a:r>
            <a:r>
              <a:rPr kumimoji="1" lang="ja-JP" altLang="en-US" dirty="0"/>
              <a:t>留意事項</a:t>
            </a:r>
            <a:r>
              <a:rPr kumimoji="1" lang="en-US" altLang="ja-JP" dirty="0"/>
              <a:t>】</a:t>
            </a:r>
          </a:p>
          <a:p>
            <a:r>
              <a:rPr kumimoji="1" lang="ja-JP" altLang="en-US" dirty="0"/>
              <a:t>体調管理</a:t>
            </a:r>
            <a:endParaRPr kumimoji="1" lang="en-US" altLang="ja-JP" dirty="0"/>
          </a:p>
          <a:p>
            <a:r>
              <a:rPr kumimoji="1" lang="ja-JP" altLang="en-US" dirty="0"/>
              <a:t>視察者の説明</a:t>
            </a:r>
            <a:endParaRPr kumimoji="1" lang="en-US" altLang="ja-JP" dirty="0"/>
          </a:p>
          <a:p>
            <a:endParaRPr kumimoji="1" lang="ja-JP" altLang="en-US" dirty="0"/>
          </a:p>
        </p:txBody>
      </p:sp>
      <p:sp>
        <p:nvSpPr>
          <p:cNvPr id="1141" name="スライド番号プレースホルダー 3"/>
          <p:cNvSpPr>
            <a:spLocks noGrp="1"/>
          </p:cNvSpPr>
          <p:nvPr>
            <p:ph type="sldNum" sz="quarter" idx="5"/>
          </p:nvPr>
        </p:nvSpPr>
        <p:spPr/>
        <p:txBody>
          <a:bodyPr/>
          <a:lstStyle/>
          <a:p>
            <a:fld id="{0F615A3C-7D51-4B6B-8AC9-156B2755C2A1}" type="slidenum">
              <a:rPr kumimoji="1" lang="ja-JP" altLang="en-US" smtClean="0"/>
              <a:t>3</a:t>
            </a:fld>
            <a:endParaRPr kumimoji="1" lang="ja-JP" altLang="en-US"/>
          </a:p>
        </p:txBody>
      </p:sp>
    </p:spTree>
    <p:extLst>
      <p:ext uri="{BB962C8B-B14F-4D97-AF65-F5344CB8AC3E}">
        <p14:creationId xmlns:p14="http://schemas.microsoft.com/office/powerpoint/2010/main" val="1180342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0" name="スライド イメージ プレースホルダー 1"/>
          <p:cNvSpPr>
            <a:spLocks noGrp="1" noRot="1" noChangeAspect="1"/>
          </p:cNvSpPr>
          <p:nvPr>
            <p:ph type="sldImg"/>
          </p:nvPr>
        </p:nvSpPr>
        <p:spPr>
          <a:xfrm>
            <a:off x="422275" y="1243013"/>
            <a:ext cx="5978525" cy="3362325"/>
          </a:xfrm>
        </p:spPr>
      </p:sp>
      <p:sp>
        <p:nvSpPr>
          <p:cNvPr id="1501" name="ノート プレースホルダー 2"/>
          <p:cNvSpPr>
            <a:spLocks noGrp="1"/>
          </p:cNvSpPr>
          <p:nvPr>
            <p:ph type="body" idx="1"/>
          </p:nvPr>
        </p:nvSpPr>
        <p:spPr/>
        <p:txBody>
          <a:bodyPr/>
          <a:lstStyle/>
          <a:p>
            <a:pPr defTabSz="928712">
              <a:defRPr/>
            </a:pPr>
            <a:endParaRPr kumimoji="1" lang="ja-JP" altLang="en-US" dirty="0"/>
          </a:p>
        </p:txBody>
      </p:sp>
      <p:sp>
        <p:nvSpPr>
          <p:cNvPr id="1502" name="スライド番号プレースホルダー 3"/>
          <p:cNvSpPr>
            <a:spLocks noGrp="1"/>
          </p:cNvSpPr>
          <p:nvPr>
            <p:ph type="sldNum" sz="quarter" idx="10"/>
          </p:nvPr>
        </p:nvSpPr>
        <p:spPr/>
        <p:txBody>
          <a:bodyPr/>
          <a:lstStyle/>
          <a:p>
            <a:pPr defTabSz="464356">
              <a:defRPr/>
            </a:pPr>
            <a:fld id="{0F615A3C-7D51-4B6B-8AC9-156B2755C2A1}" type="slidenum">
              <a:rPr kumimoji="1" lang="ja-JP" altLang="en-US">
                <a:solidFill>
                  <a:prstClr val="black"/>
                </a:solidFill>
                <a:latin typeface="Calibri"/>
                <a:ea typeface="ＭＳ Ｐゴシック" panose="020B0600070205080204" pitchFamily="50" charset="-128"/>
              </a:rPr>
              <a:pPr defTabSz="464356">
                <a:defRPr/>
              </a:pPr>
              <a:t>22</a:t>
            </a:fld>
            <a:endParaRPr kumimoji="1"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0403771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9" name="スライド イメージ プレースホルダー 1"/>
          <p:cNvSpPr>
            <a:spLocks noGrp="1" noRot="1" noChangeAspect="1"/>
          </p:cNvSpPr>
          <p:nvPr>
            <p:ph type="sldImg"/>
          </p:nvPr>
        </p:nvSpPr>
        <p:spPr>
          <a:xfrm>
            <a:off x="438150" y="1252538"/>
            <a:ext cx="6011863" cy="3381375"/>
          </a:xfrm>
        </p:spPr>
      </p:sp>
      <p:sp>
        <p:nvSpPr>
          <p:cNvPr id="1510" name="ノート プレースホルダー 2"/>
          <p:cNvSpPr>
            <a:spLocks noGrp="1"/>
          </p:cNvSpPr>
          <p:nvPr>
            <p:ph type="body" idx="1"/>
          </p:nvPr>
        </p:nvSpPr>
        <p:spPr/>
        <p:txBody>
          <a:bodyPr/>
          <a:lstStyle/>
          <a:p>
            <a:pPr defTabSz="928712">
              <a:defRPr/>
            </a:pPr>
            <a:r>
              <a:rPr kumimoji="1" lang="ja-JP" altLang="en-US" dirty="0"/>
              <a:t>共通講義でもお伝えしましたが、相談支援専門員の役割イコール、サービス等利用計画の作成ではありません。</a:t>
            </a:r>
            <a:endParaRPr kumimoji="1" lang="en-US" altLang="ja-JP" dirty="0"/>
          </a:p>
          <a:p>
            <a:pPr defTabSz="928712">
              <a:defRPr/>
            </a:pPr>
            <a:r>
              <a:rPr kumimoji="1" lang="ja-JP" altLang="en-US" dirty="0"/>
              <a:t>計画書は一つの支援のツールです。</a:t>
            </a:r>
            <a:endParaRPr kumimoji="1" lang="en-US" altLang="ja-JP" dirty="0"/>
          </a:p>
          <a:p>
            <a:pPr defTabSz="928712">
              <a:defRPr/>
            </a:pPr>
            <a:r>
              <a:rPr kumimoji="1" lang="ja-JP" altLang="en-US" dirty="0"/>
              <a:t>その計画書には本人の想いが反映されていなければならないため、本人の想いを聴く、ということがとても大切なことになります。</a:t>
            </a:r>
          </a:p>
        </p:txBody>
      </p:sp>
      <p:sp>
        <p:nvSpPr>
          <p:cNvPr id="1511" name="スライド番号プレースホルダー 3"/>
          <p:cNvSpPr>
            <a:spLocks noGrp="1"/>
          </p:cNvSpPr>
          <p:nvPr>
            <p:ph type="sldNum" sz="quarter" idx="10"/>
          </p:nvPr>
        </p:nvSpPr>
        <p:spPr/>
        <p:txBody>
          <a:bodyPr/>
          <a:lstStyle/>
          <a:p>
            <a:fld id="{0F615A3C-7D51-4B6B-8AC9-156B2755C2A1}" type="slidenum">
              <a:rPr kumimoji="1" lang="ja-JP" altLang="en-US" smtClean="0"/>
              <a:t>23</a:t>
            </a:fld>
            <a:endParaRPr kumimoji="1" lang="ja-JP" altLang="en-US"/>
          </a:p>
        </p:txBody>
      </p:sp>
    </p:spTree>
    <p:extLst>
      <p:ext uri="{BB962C8B-B14F-4D97-AF65-F5344CB8AC3E}">
        <p14:creationId xmlns:p14="http://schemas.microsoft.com/office/powerpoint/2010/main" val="14316077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8" name="スライド イメージ プレースホルダー 1"/>
          <p:cNvSpPr>
            <a:spLocks noGrp="1" noRot="1" noChangeAspect="1"/>
          </p:cNvSpPr>
          <p:nvPr>
            <p:ph type="sldImg"/>
          </p:nvPr>
        </p:nvSpPr>
        <p:spPr>
          <a:xfrm>
            <a:off x="438150" y="1252538"/>
            <a:ext cx="6011863" cy="3381375"/>
          </a:xfrm>
        </p:spPr>
      </p:sp>
      <p:sp>
        <p:nvSpPr>
          <p:cNvPr id="1519" name="ノート プレースホルダー 2"/>
          <p:cNvSpPr>
            <a:spLocks noGrp="1"/>
          </p:cNvSpPr>
          <p:nvPr>
            <p:ph type="body" idx="1"/>
          </p:nvPr>
        </p:nvSpPr>
        <p:spPr/>
        <p:txBody>
          <a:bodyPr/>
          <a:lstStyle/>
          <a:p>
            <a:endParaRPr kumimoji="1" lang="ja-JP" altLang="en-US" dirty="0"/>
          </a:p>
        </p:txBody>
      </p:sp>
      <p:sp>
        <p:nvSpPr>
          <p:cNvPr id="1520" name="スライド番号プレースホルダー 3"/>
          <p:cNvSpPr>
            <a:spLocks noGrp="1"/>
          </p:cNvSpPr>
          <p:nvPr>
            <p:ph type="sldNum" sz="quarter" idx="10"/>
          </p:nvPr>
        </p:nvSpPr>
        <p:spPr/>
        <p:txBody>
          <a:bodyPr/>
          <a:lstStyle/>
          <a:p>
            <a:fld id="{0F615A3C-7D51-4B6B-8AC9-156B2755C2A1}" type="slidenum">
              <a:rPr kumimoji="1" lang="ja-JP" altLang="en-US" smtClean="0"/>
              <a:t>24</a:t>
            </a:fld>
            <a:endParaRPr kumimoji="1" lang="ja-JP" altLang="en-US"/>
          </a:p>
        </p:txBody>
      </p:sp>
    </p:spTree>
    <p:extLst>
      <p:ext uri="{BB962C8B-B14F-4D97-AF65-F5344CB8AC3E}">
        <p14:creationId xmlns:p14="http://schemas.microsoft.com/office/powerpoint/2010/main" val="32932362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8" name="スライド イメージ プレースホルダー 1"/>
          <p:cNvSpPr>
            <a:spLocks noGrp="1" noRot="1" noChangeAspect="1"/>
          </p:cNvSpPr>
          <p:nvPr>
            <p:ph type="sldImg"/>
          </p:nvPr>
        </p:nvSpPr>
        <p:spPr>
          <a:xfrm>
            <a:off x="422275" y="1243013"/>
            <a:ext cx="5978525" cy="3362325"/>
          </a:xfrm>
        </p:spPr>
      </p:sp>
      <p:sp>
        <p:nvSpPr>
          <p:cNvPr id="1699" name="ノート プレースホルダー 2"/>
          <p:cNvSpPr>
            <a:spLocks noGrp="1"/>
          </p:cNvSpPr>
          <p:nvPr>
            <p:ph type="body" idx="1"/>
          </p:nvPr>
        </p:nvSpPr>
        <p:spPr/>
        <p:txBody>
          <a:bodyPr/>
          <a:lstStyle/>
          <a:p>
            <a:pPr defTabSz="928712">
              <a:defRPr/>
            </a:pPr>
            <a:endParaRPr kumimoji="1" lang="ja-JP" altLang="en-US" dirty="0"/>
          </a:p>
        </p:txBody>
      </p:sp>
      <p:sp>
        <p:nvSpPr>
          <p:cNvPr id="1700" name="スライド番号プレースホルダー 3"/>
          <p:cNvSpPr>
            <a:spLocks noGrp="1"/>
          </p:cNvSpPr>
          <p:nvPr>
            <p:ph type="sldNum" sz="quarter" idx="10"/>
          </p:nvPr>
        </p:nvSpPr>
        <p:spPr/>
        <p:txBody>
          <a:bodyPr/>
          <a:lstStyle/>
          <a:p>
            <a:pPr defTabSz="464356">
              <a:defRPr/>
            </a:pPr>
            <a:fld id="{0F615A3C-7D51-4B6B-8AC9-156B2755C2A1}" type="slidenum">
              <a:rPr kumimoji="1" lang="ja-JP" altLang="en-US">
                <a:solidFill>
                  <a:prstClr val="black"/>
                </a:solidFill>
                <a:latin typeface="Calibri"/>
                <a:ea typeface="ＭＳ Ｐゴシック" panose="020B0600070205080204" pitchFamily="50" charset="-128"/>
              </a:rPr>
              <a:pPr defTabSz="464356">
                <a:defRPr/>
              </a:pPr>
              <a:t>25</a:t>
            </a:fld>
            <a:endParaRPr kumimoji="1"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0867984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5" name="スライド イメージ プレースホルダー 1"/>
          <p:cNvSpPr>
            <a:spLocks noGrp="1" noRot="1" noChangeAspect="1"/>
          </p:cNvSpPr>
          <p:nvPr>
            <p:ph type="sldImg"/>
          </p:nvPr>
        </p:nvSpPr>
        <p:spPr>
          <a:xfrm>
            <a:off x="422275" y="1243013"/>
            <a:ext cx="5978525" cy="3362325"/>
          </a:xfrm>
        </p:spPr>
      </p:sp>
      <p:sp>
        <p:nvSpPr>
          <p:cNvPr id="1706" name="ノート プレースホルダー 2"/>
          <p:cNvSpPr>
            <a:spLocks noGrp="1"/>
          </p:cNvSpPr>
          <p:nvPr>
            <p:ph type="body" idx="1"/>
          </p:nvPr>
        </p:nvSpPr>
        <p:spPr/>
        <p:txBody>
          <a:bodyPr/>
          <a:lstStyle/>
          <a:p>
            <a:r>
              <a:rPr kumimoji="1" lang="en-US" altLang="ja-JP" dirty="0"/>
              <a:t>【</a:t>
            </a:r>
            <a:r>
              <a:rPr kumimoji="1" lang="ja-JP" altLang="en-US" dirty="0"/>
              <a:t>ファシリテーショングラフィックの説明</a:t>
            </a:r>
            <a:r>
              <a:rPr kumimoji="1" lang="en-US" altLang="ja-JP" dirty="0"/>
              <a:t>】</a:t>
            </a:r>
          </a:p>
          <a:p>
            <a:r>
              <a:rPr kumimoji="1" lang="ja-JP" altLang="en-US" dirty="0"/>
              <a:t>自分勝手な解釈でメモを取ってしまう傾向→会議でも共有化が難しかった経験</a:t>
            </a:r>
            <a:r>
              <a:rPr kumimoji="1" lang="en-US" altLang="ja-JP" dirty="0"/>
              <a:t>…</a:t>
            </a:r>
          </a:p>
          <a:p>
            <a:r>
              <a:rPr kumimoji="1" lang="en-US" altLang="ja-JP" dirty="0"/>
              <a:t>FG</a:t>
            </a:r>
            <a:r>
              <a:rPr kumimoji="1" lang="ja-JP" altLang="en-US" dirty="0"/>
              <a:t>→流れを確認しながら、いま何を話しているのか</a:t>
            </a:r>
            <a:r>
              <a:rPr kumimoji="1" lang="en-US" altLang="ja-JP" dirty="0"/>
              <a:t>…</a:t>
            </a:r>
            <a:r>
              <a:rPr kumimoji="1" lang="ja-JP" altLang="en-US" dirty="0"/>
              <a:t>どういう内容で共有したのか</a:t>
            </a:r>
            <a:r>
              <a:rPr kumimoji="1" lang="en-US" altLang="ja-JP" dirty="0"/>
              <a:t>…</a:t>
            </a:r>
          </a:p>
          <a:p>
            <a:endParaRPr kumimoji="1" lang="en-US" altLang="ja-JP" dirty="0"/>
          </a:p>
        </p:txBody>
      </p:sp>
      <p:sp>
        <p:nvSpPr>
          <p:cNvPr id="1707" name="スライド番号プレースホルダー 3"/>
          <p:cNvSpPr>
            <a:spLocks noGrp="1"/>
          </p:cNvSpPr>
          <p:nvPr>
            <p:ph type="sldNum" sz="quarter" idx="10"/>
          </p:nvPr>
        </p:nvSpPr>
        <p:spPr/>
        <p:txBody>
          <a:bodyPr/>
          <a:lstStyle/>
          <a:p>
            <a:pPr defTabSz="464356">
              <a:defRPr/>
            </a:pPr>
            <a:fld id="{0F615A3C-7D51-4B6B-8AC9-156B2755C2A1}" type="slidenum">
              <a:rPr kumimoji="1" lang="ja-JP" altLang="en-US">
                <a:solidFill>
                  <a:prstClr val="black"/>
                </a:solidFill>
                <a:latin typeface="Calibri"/>
                <a:ea typeface="ＭＳ Ｐゴシック" panose="020B0600070205080204" pitchFamily="50" charset="-128"/>
              </a:rPr>
              <a:pPr defTabSz="464356">
                <a:defRPr/>
              </a:pPr>
              <a:t>26</a:t>
            </a:fld>
            <a:endParaRPr kumimoji="1"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6004703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2" name="スライド イメージ プレースホルダー 1"/>
          <p:cNvSpPr>
            <a:spLocks noGrp="1" noRot="1" noChangeAspect="1"/>
          </p:cNvSpPr>
          <p:nvPr>
            <p:ph type="sldImg"/>
          </p:nvPr>
        </p:nvSpPr>
        <p:spPr>
          <a:xfrm>
            <a:off x="422275" y="1243013"/>
            <a:ext cx="5978525" cy="3362325"/>
          </a:xfrm>
        </p:spPr>
      </p:sp>
      <p:sp>
        <p:nvSpPr>
          <p:cNvPr id="1713" name="ノート プレースホルダー 2"/>
          <p:cNvSpPr>
            <a:spLocks noGrp="1"/>
          </p:cNvSpPr>
          <p:nvPr>
            <p:ph type="body" idx="1"/>
          </p:nvPr>
        </p:nvSpPr>
        <p:spPr/>
        <p:txBody>
          <a:bodyPr/>
          <a:lstStyle/>
          <a:p>
            <a:endParaRPr kumimoji="1" lang="ja-JP" altLang="en-US" dirty="0"/>
          </a:p>
        </p:txBody>
      </p:sp>
      <p:sp>
        <p:nvSpPr>
          <p:cNvPr id="1714" name="スライド番号プレースホルダー 3"/>
          <p:cNvSpPr>
            <a:spLocks noGrp="1"/>
          </p:cNvSpPr>
          <p:nvPr>
            <p:ph type="sldNum" sz="quarter" idx="10"/>
          </p:nvPr>
        </p:nvSpPr>
        <p:spPr/>
        <p:txBody>
          <a:bodyPr/>
          <a:lstStyle/>
          <a:p>
            <a:pPr defTabSz="464356">
              <a:defRPr/>
            </a:pPr>
            <a:fld id="{0F615A3C-7D51-4B6B-8AC9-156B2755C2A1}" type="slidenum">
              <a:rPr kumimoji="1" lang="ja-JP" altLang="en-US">
                <a:solidFill>
                  <a:prstClr val="black"/>
                </a:solidFill>
                <a:latin typeface="Calibri"/>
                <a:ea typeface="ＭＳ Ｐゴシック" panose="020B0600070205080204" pitchFamily="50" charset="-128"/>
              </a:rPr>
              <a:pPr defTabSz="464356">
                <a:defRPr/>
              </a:pPr>
              <a:t>27</a:t>
            </a:fld>
            <a:endParaRPr kumimoji="1"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2358431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9" name="スライド イメージ プレースホルダー 1"/>
          <p:cNvSpPr>
            <a:spLocks noGrp="1" noRot="1" noChangeAspect="1"/>
          </p:cNvSpPr>
          <p:nvPr>
            <p:ph type="sldImg"/>
          </p:nvPr>
        </p:nvSpPr>
        <p:spPr>
          <a:xfrm>
            <a:off x="438150" y="1252538"/>
            <a:ext cx="6011863" cy="3381375"/>
          </a:xfrm>
        </p:spPr>
      </p:sp>
      <p:sp>
        <p:nvSpPr>
          <p:cNvPr id="1720" name="ノート プレースホルダー 2"/>
          <p:cNvSpPr>
            <a:spLocks noGrp="1"/>
          </p:cNvSpPr>
          <p:nvPr>
            <p:ph type="body" idx="1"/>
          </p:nvPr>
        </p:nvSpPr>
        <p:spPr/>
        <p:txBody>
          <a:bodyPr/>
          <a:lstStyle/>
          <a:p>
            <a:endParaRPr kumimoji="1" lang="ja-JP" altLang="en-US" dirty="0"/>
          </a:p>
        </p:txBody>
      </p:sp>
      <p:sp>
        <p:nvSpPr>
          <p:cNvPr id="1721" name="スライド番号プレースホルダー 3"/>
          <p:cNvSpPr>
            <a:spLocks noGrp="1"/>
          </p:cNvSpPr>
          <p:nvPr>
            <p:ph type="sldNum" sz="quarter" idx="10"/>
          </p:nvPr>
        </p:nvSpPr>
        <p:spPr/>
        <p:txBody>
          <a:bodyPr/>
          <a:lstStyle/>
          <a:p>
            <a:fld id="{0F615A3C-7D51-4B6B-8AC9-156B2755C2A1}" type="slidenum">
              <a:rPr kumimoji="1" lang="ja-JP" altLang="en-US" smtClean="0"/>
              <a:t>28</a:t>
            </a:fld>
            <a:endParaRPr kumimoji="1" lang="ja-JP" altLang="en-US" dirty="0"/>
          </a:p>
        </p:txBody>
      </p:sp>
    </p:spTree>
    <p:extLst>
      <p:ext uri="{BB962C8B-B14F-4D97-AF65-F5344CB8AC3E}">
        <p14:creationId xmlns:p14="http://schemas.microsoft.com/office/powerpoint/2010/main" val="21571263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5" name="スライド イメージ プレースホルダー 1"/>
          <p:cNvSpPr>
            <a:spLocks noGrp="1" noRot="1" noChangeAspect="1"/>
          </p:cNvSpPr>
          <p:nvPr>
            <p:ph type="sldImg"/>
          </p:nvPr>
        </p:nvSpPr>
        <p:spPr>
          <a:xfrm>
            <a:off x="438150" y="1252538"/>
            <a:ext cx="6011863" cy="3381375"/>
          </a:xfrm>
        </p:spPr>
      </p:sp>
      <p:sp>
        <p:nvSpPr>
          <p:cNvPr id="1736" name="ノート プレースホルダー 2"/>
          <p:cNvSpPr>
            <a:spLocks noGrp="1"/>
          </p:cNvSpPr>
          <p:nvPr>
            <p:ph type="body" idx="1"/>
          </p:nvPr>
        </p:nvSpPr>
        <p:spPr/>
        <p:txBody>
          <a:bodyPr/>
          <a:lstStyle/>
          <a:p>
            <a:r>
              <a:rPr kumimoji="1" lang="ja-JP" altLang="en-US" dirty="0"/>
              <a:t>ＦＴが進行や促進はしますが、受講生のみなさんひとりひとりが主体的に参加をしてください。</a:t>
            </a:r>
          </a:p>
          <a:p>
            <a:endParaRPr kumimoji="1" lang="ja-JP" altLang="en-US" dirty="0"/>
          </a:p>
        </p:txBody>
      </p:sp>
      <p:sp>
        <p:nvSpPr>
          <p:cNvPr id="1737" name="スライド番号プレースホルダー 3"/>
          <p:cNvSpPr>
            <a:spLocks noGrp="1"/>
          </p:cNvSpPr>
          <p:nvPr>
            <p:ph type="sldNum" sz="quarter" idx="10"/>
          </p:nvPr>
        </p:nvSpPr>
        <p:spPr/>
        <p:txBody>
          <a:bodyPr/>
          <a:lstStyle/>
          <a:p>
            <a:fld id="{0F615A3C-7D51-4B6B-8AC9-156B2755C2A1}" type="slidenum">
              <a:rPr kumimoji="1" lang="ja-JP" altLang="en-US" smtClean="0"/>
              <a:t>29</a:t>
            </a:fld>
            <a:endParaRPr kumimoji="1" lang="ja-JP" altLang="en-US"/>
          </a:p>
        </p:txBody>
      </p:sp>
    </p:spTree>
    <p:extLst>
      <p:ext uri="{BB962C8B-B14F-4D97-AF65-F5344CB8AC3E}">
        <p14:creationId xmlns:p14="http://schemas.microsoft.com/office/powerpoint/2010/main" val="33408980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9" name="スライド イメージ プレースホルダー 1"/>
          <p:cNvSpPr>
            <a:spLocks noGrp="1" noRot="1" noChangeAspect="1"/>
          </p:cNvSpPr>
          <p:nvPr>
            <p:ph type="sldImg"/>
          </p:nvPr>
        </p:nvSpPr>
        <p:spPr>
          <a:xfrm>
            <a:off x="422275" y="1243013"/>
            <a:ext cx="5978525" cy="3362325"/>
          </a:xfrm>
        </p:spPr>
      </p:sp>
      <p:sp>
        <p:nvSpPr>
          <p:cNvPr id="1750" name="ノート プレースホルダー 2"/>
          <p:cNvSpPr>
            <a:spLocks noGrp="1"/>
          </p:cNvSpPr>
          <p:nvPr>
            <p:ph type="body" idx="1"/>
          </p:nvPr>
        </p:nvSpPr>
        <p:spPr/>
        <p:txBody>
          <a:bodyPr/>
          <a:lstStyle/>
          <a:p>
            <a:endParaRPr kumimoji="1" lang="en-US" altLang="ja-JP" dirty="0"/>
          </a:p>
          <a:p>
            <a:endParaRPr kumimoji="1" lang="en-US" altLang="ja-JP" dirty="0"/>
          </a:p>
          <a:p>
            <a:endParaRPr kumimoji="1" lang="en-US" altLang="ja-JP" dirty="0"/>
          </a:p>
          <a:p>
            <a:endParaRPr kumimoji="1" lang="ja-JP" altLang="en-US" dirty="0"/>
          </a:p>
        </p:txBody>
      </p:sp>
      <p:sp>
        <p:nvSpPr>
          <p:cNvPr id="1751" name="スライド番号プレースホルダー 3"/>
          <p:cNvSpPr>
            <a:spLocks noGrp="1"/>
          </p:cNvSpPr>
          <p:nvPr>
            <p:ph type="sldNum" sz="quarter" idx="10"/>
          </p:nvPr>
        </p:nvSpPr>
        <p:spPr/>
        <p:txBody>
          <a:bodyPr/>
          <a:lstStyle/>
          <a:p>
            <a:pPr defTabSz="464356">
              <a:defRPr/>
            </a:pPr>
            <a:fld id="{0F615A3C-7D51-4B6B-8AC9-156B2755C2A1}" type="slidenum">
              <a:rPr kumimoji="1" lang="ja-JP" altLang="en-US">
                <a:solidFill>
                  <a:prstClr val="black"/>
                </a:solidFill>
                <a:latin typeface="Calibri"/>
                <a:ea typeface="ＭＳ Ｐゴシック" panose="020B0600070205080204" pitchFamily="50" charset="-128"/>
              </a:rPr>
              <a:pPr defTabSz="464356">
                <a:defRPr/>
              </a:pPr>
              <a:t>30</a:t>
            </a:fld>
            <a:endParaRPr kumimoji="1"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1868600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7" name="スライド イメージ プレースホルダー 1"/>
          <p:cNvSpPr>
            <a:spLocks noGrp="1" noRot="1" noChangeAspect="1"/>
          </p:cNvSpPr>
          <p:nvPr>
            <p:ph type="sldImg"/>
          </p:nvPr>
        </p:nvSpPr>
        <p:spPr>
          <a:xfrm>
            <a:off x="422275" y="1243013"/>
            <a:ext cx="5978525" cy="3362325"/>
          </a:xfrm>
        </p:spPr>
      </p:sp>
      <p:sp>
        <p:nvSpPr>
          <p:cNvPr id="1758" name="ノート プレースホルダー 2"/>
          <p:cNvSpPr>
            <a:spLocks noGrp="1"/>
          </p:cNvSpPr>
          <p:nvPr>
            <p:ph type="body" idx="1"/>
          </p:nvPr>
        </p:nvSpPr>
        <p:spPr/>
        <p:txBody>
          <a:bodyPr/>
          <a:lstStyle/>
          <a:p>
            <a:endParaRPr kumimoji="1" lang="ja-JP" altLang="en-US" dirty="0"/>
          </a:p>
        </p:txBody>
      </p:sp>
      <p:sp>
        <p:nvSpPr>
          <p:cNvPr id="1759" name="スライド番号プレースホルダー 3"/>
          <p:cNvSpPr>
            <a:spLocks noGrp="1"/>
          </p:cNvSpPr>
          <p:nvPr>
            <p:ph type="sldNum" sz="quarter" idx="10"/>
          </p:nvPr>
        </p:nvSpPr>
        <p:spPr/>
        <p:txBody>
          <a:bodyPr/>
          <a:lstStyle/>
          <a:p>
            <a:pPr defTabSz="464356">
              <a:defRPr/>
            </a:pPr>
            <a:fld id="{0F615A3C-7D51-4B6B-8AC9-156B2755C2A1}" type="slidenum">
              <a:rPr kumimoji="1" lang="ja-JP" altLang="en-US">
                <a:solidFill>
                  <a:prstClr val="black"/>
                </a:solidFill>
                <a:latin typeface="Calibri"/>
                <a:ea typeface="ＭＳ Ｐゴシック" panose="020B0600070205080204" pitchFamily="50" charset="-128"/>
              </a:rPr>
              <a:pPr defTabSz="464356">
                <a:defRPr/>
              </a:pPr>
              <a:t>31</a:t>
            </a:fld>
            <a:endParaRPr kumimoji="1"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090535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8" name="スライド イメージ プレースホルダー 1"/>
          <p:cNvSpPr>
            <a:spLocks noGrp="1" noRot="1" noChangeAspect="1"/>
          </p:cNvSpPr>
          <p:nvPr>
            <p:ph type="sldImg"/>
          </p:nvPr>
        </p:nvSpPr>
        <p:spPr>
          <a:xfrm>
            <a:off x="438150" y="1252538"/>
            <a:ext cx="6011863" cy="3381375"/>
          </a:xfrm>
        </p:spPr>
      </p:sp>
      <p:sp>
        <p:nvSpPr>
          <p:cNvPr id="1149" name="ノート プレースホルダー 2"/>
          <p:cNvSpPr>
            <a:spLocks noGrp="1"/>
          </p:cNvSpPr>
          <p:nvPr>
            <p:ph type="body" idx="1"/>
          </p:nvPr>
        </p:nvSpPr>
        <p:spPr/>
        <p:txBody>
          <a:bodyPr/>
          <a:lstStyle/>
          <a:p>
            <a:endParaRPr kumimoji="1" lang="ja-JP" altLang="en-US" dirty="0"/>
          </a:p>
        </p:txBody>
      </p:sp>
      <p:sp>
        <p:nvSpPr>
          <p:cNvPr id="1150" name="スライド番号プレースホルダー 3"/>
          <p:cNvSpPr>
            <a:spLocks noGrp="1"/>
          </p:cNvSpPr>
          <p:nvPr>
            <p:ph type="sldNum" sz="quarter" idx="10"/>
          </p:nvPr>
        </p:nvSpPr>
        <p:spPr/>
        <p:txBody>
          <a:bodyPr/>
          <a:lstStyle/>
          <a:p>
            <a:fld id="{0F615A3C-7D51-4B6B-8AC9-156B2755C2A1}" type="slidenum">
              <a:rPr kumimoji="1" lang="ja-JP" altLang="en-US" smtClean="0"/>
              <a:t>4</a:t>
            </a:fld>
            <a:endParaRPr kumimoji="1" lang="ja-JP" altLang="en-US"/>
          </a:p>
        </p:txBody>
      </p:sp>
    </p:spTree>
    <p:extLst>
      <p:ext uri="{BB962C8B-B14F-4D97-AF65-F5344CB8AC3E}">
        <p14:creationId xmlns:p14="http://schemas.microsoft.com/office/powerpoint/2010/main" val="41204760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F615A3C-7D51-4B6B-8AC9-156B2755C2A1}" type="slidenum">
              <a:rPr kumimoji="1" lang="ja-JP" altLang="en-US" smtClean="0"/>
              <a:t>32</a:t>
            </a:fld>
            <a:endParaRPr kumimoji="1" lang="ja-JP" altLang="en-US"/>
          </a:p>
        </p:txBody>
      </p:sp>
    </p:spTree>
    <p:extLst>
      <p:ext uri="{BB962C8B-B14F-4D97-AF65-F5344CB8AC3E}">
        <p14:creationId xmlns:p14="http://schemas.microsoft.com/office/powerpoint/2010/main" val="24658446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8" name="スライド イメージ プレースホルダー 1"/>
          <p:cNvSpPr>
            <a:spLocks noGrp="1" noRot="1" noChangeAspect="1"/>
          </p:cNvSpPr>
          <p:nvPr>
            <p:ph type="sldImg"/>
          </p:nvPr>
        </p:nvSpPr>
        <p:spPr>
          <a:xfrm>
            <a:off x="422275" y="1243013"/>
            <a:ext cx="5978525" cy="3362325"/>
          </a:xfrm>
        </p:spPr>
      </p:sp>
      <p:sp>
        <p:nvSpPr>
          <p:cNvPr id="1769" name="ノート プレースホルダー 2"/>
          <p:cNvSpPr>
            <a:spLocks noGrp="1"/>
          </p:cNvSpPr>
          <p:nvPr>
            <p:ph type="body" idx="1"/>
          </p:nvPr>
        </p:nvSpPr>
        <p:spPr/>
        <p:txBody>
          <a:bodyPr/>
          <a:lstStyle/>
          <a:p>
            <a:pPr defTabSz="928712">
              <a:defRPr/>
            </a:pPr>
            <a:r>
              <a:rPr kumimoji="1" lang="ja-JP" altLang="en-US" dirty="0"/>
              <a:t>みなさんのお手元にある振り返り評価シートを見てください。</a:t>
            </a:r>
            <a:endParaRPr kumimoji="1" lang="en-US" altLang="ja-JP" dirty="0"/>
          </a:p>
          <a:p>
            <a:pPr defTabSz="928712">
              <a:defRPr/>
            </a:pPr>
            <a:endParaRPr kumimoji="1" lang="ja-JP" altLang="en-US" dirty="0"/>
          </a:p>
        </p:txBody>
      </p:sp>
      <p:sp>
        <p:nvSpPr>
          <p:cNvPr id="1770" name="スライド番号プレースホルダー 3"/>
          <p:cNvSpPr>
            <a:spLocks noGrp="1"/>
          </p:cNvSpPr>
          <p:nvPr>
            <p:ph type="sldNum" sz="quarter" idx="10"/>
          </p:nvPr>
        </p:nvSpPr>
        <p:spPr/>
        <p:txBody>
          <a:bodyPr/>
          <a:lstStyle/>
          <a:p>
            <a:pPr defTabSz="464356">
              <a:defRPr/>
            </a:pPr>
            <a:fld id="{0F615A3C-7D51-4B6B-8AC9-156B2755C2A1}" type="slidenum">
              <a:rPr kumimoji="1" lang="ja-JP" altLang="en-US">
                <a:solidFill>
                  <a:prstClr val="black"/>
                </a:solidFill>
                <a:latin typeface="Calibri"/>
                <a:ea typeface="ＭＳ Ｐゴシック" panose="020B0600070205080204" pitchFamily="50" charset="-128"/>
              </a:rPr>
              <a:pPr defTabSz="464356">
                <a:defRPr/>
              </a:pPr>
              <a:t>33</a:t>
            </a:fld>
            <a:endParaRPr kumimoji="1"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3995161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9" name="スライド イメージ プレースホルダー 1"/>
          <p:cNvSpPr>
            <a:spLocks noGrp="1" noRot="1" noChangeAspect="1"/>
          </p:cNvSpPr>
          <p:nvPr>
            <p:ph type="sldImg"/>
          </p:nvPr>
        </p:nvSpPr>
        <p:spPr>
          <a:xfrm>
            <a:off x="438150" y="1252538"/>
            <a:ext cx="6011863" cy="3381375"/>
          </a:xfrm>
        </p:spPr>
      </p:sp>
      <p:sp>
        <p:nvSpPr>
          <p:cNvPr id="1780" name="ノート プレースホルダー 2"/>
          <p:cNvSpPr>
            <a:spLocks noGrp="1"/>
          </p:cNvSpPr>
          <p:nvPr>
            <p:ph type="body" idx="1"/>
          </p:nvPr>
        </p:nvSpPr>
        <p:spPr/>
        <p:txBody>
          <a:bodyPr/>
          <a:lstStyle/>
          <a:p>
            <a:r>
              <a:rPr kumimoji="1" lang="ja-JP" altLang="en-US" dirty="0"/>
              <a:t>それでは、演習１～３日目の振り返りを評価シートを記入してください。受講前の今、ご自身がどのような段階にいるかを確認するものです。３分程度で記入して記入してください。</a:t>
            </a:r>
            <a:endParaRPr kumimoji="1" lang="en-US" altLang="ja-JP" dirty="0"/>
          </a:p>
          <a:p>
            <a:r>
              <a:rPr kumimoji="1" lang="ja-JP" altLang="en-US" dirty="0"/>
              <a:t>（３分）</a:t>
            </a:r>
            <a:endParaRPr kumimoji="1" lang="en-US" altLang="ja-JP" dirty="0"/>
          </a:p>
          <a:p>
            <a:r>
              <a:rPr kumimoji="1" lang="ja-JP" altLang="en-US" dirty="0"/>
              <a:t>振り返り評価シートは、１日の最後に受講後の評価と気づき等を記入していただきます。</a:t>
            </a:r>
            <a:endParaRPr kumimoji="1" lang="en-US" altLang="ja-JP" dirty="0"/>
          </a:p>
          <a:p>
            <a:r>
              <a:rPr kumimoji="1" lang="ja-JP" altLang="en-US" dirty="0"/>
              <a:t>実地研修２で、期間相談支援センターに持参してもらいますので、なくさないようにしてください。</a:t>
            </a:r>
            <a:endParaRPr kumimoji="1" lang="en-US" altLang="ja-JP" dirty="0"/>
          </a:p>
          <a:p>
            <a:endParaRPr kumimoji="1" lang="ja-JP" altLang="en-US" dirty="0"/>
          </a:p>
        </p:txBody>
      </p:sp>
      <p:sp>
        <p:nvSpPr>
          <p:cNvPr id="1781" name="スライド番号プレースホルダー 3"/>
          <p:cNvSpPr>
            <a:spLocks noGrp="1"/>
          </p:cNvSpPr>
          <p:nvPr>
            <p:ph type="sldNum" sz="quarter" idx="5"/>
          </p:nvPr>
        </p:nvSpPr>
        <p:spPr/>
        <p:txBody>
          <a:bodyPr/>
          <a:lstStyle/>
          <a:p>
            <a:fld id="{0F615A3C-7D51-4B6B-8AC9-156B2755C2A1}" type="slidenum">
              <a:rPr kumimoji="1" lang="ja-JP" altLang="en-US" smtClean="0"/>
              <a:t>34</a:t>
            </a:fld>
            <a:endParaRPr kumimoji="1" lang="ja-JP" altLang="en-US"/>
          </a:p>
        </p:txBody>
      </p:sp>
    </p:spTree>
    <p:extLst>
      <p:ext uri="{BB962C8B-B14F-4D97-AF65-F5344CB8AC3E}">
        <p14:creationId xmlns:p14="http://schemas.microsoft.com/office/powerpoint/2010/main" val="34476680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 name="スライド イメージ プレースホルダー 1"/>
          <p:cNvSpPr>
            <a:spLocks noGrp="1" noRot="1" noChangeAspect="1"/>
          </p:cNvSpPr>
          <p:nvPr>
            <p:ph type="sldImg"/>
          </p:nvPr>
        </p:nvSpPr>
        <p:spPr>
          <a:xfrm>
            <a:off x="422275" y="1243013"/>
            <a:ext cx="5978525" cy="3362325"/>
          </a:xfrm>
        </p:spPr>
      </p:sp>
      <p:sp>
        <p:nvSpPr>
          <p:cNvPr id="1793" name="ノート プレースホルダー 2"/>
          <p:cNvSpPr>
            <a:spLocks noGrp="1"/>
          </p:cNvSpPr>
          <p:nvPr>
            <p:ph type="body" idx="1"/>
          </p:nvPr>
        </p:nvSpPr>
        <p:spPr/>
        <p:txBody>
          <a:bodyPr/>
          <a:lstStyle/>
          <a:p>
            <a:endParaRPr kumimoji="1" lang="ja-JP" altLang="en-US" dirty="0"/>
          </a:p>
        </p:txBody>
      </p:sp>
      <p:sp>
        <p:nvSpPr>
          <p:cNvPr id="1794" name="スライド番号プレースホルダー 3"/>
          <p:cNvSpPr>
            <a:spLocks noGrp="1"/>
          </p:cNvSpPr>
          <p:nvPr>
            <p:ph type="sldNum" sz="quarter" idx="10"/>
          </p:nvPr>
        </p:nvSpPr>
        <p:spPr/>
        <p:txBody>
          <a:bodyPr/>
          <a:lstStyle/>
          <a:p>
            <a:pPr defTabSz="464356">
              <a:defRPr/>
            </a:pPr>
            <a:fld id="{0F615A3C-7D51-4B6B-8AC9-156B2755C2A1}" type="slidenum">
              <a:rPr kumimoji="1" lang="ja-JP" altLang="en-US">
                <a:solidFill>
                  <a:prstClr val="black"/>
                </a:solidFill>
                <a:latin typeface="Calibri"/>
                <a:ea typeface="ＭＳ Ｐゴシック" panose="020B0600070205080204" pitchFamily="50" charset="-128"/>
              </a:rPr>
              <a:pPr defTabSz="464356">
                <a:defRPr/>
              </a:pPr>
              <a:t>36</a:t>
            </a:fld>
            <a:endParaRPr kumimoji="1"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9447194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1" name="スライド イメージ プレースホルダー 1"/>
          <p:cNvSpPr>
            <a:spLocks noGrp="1" noRot="1" noChangeAspect="1"/>
          </p:cNvSpPr>
          <p:nvPr>
            <p:ph type="sldImg"/>
          </p:nvPr>
        </p:nvSpPr>
        <p:spPr>
          <a:xfrm>
            <a:off x="438150" y="1252538"/>
            <a:ext cx="6011863" cy="3381375"/>
          </a:xfrm>
        </p:spPr>
      </p:sp>
      <p:sp>
        <p:nvSpPr>
          <p:cNvPr id="1802" name="ノート プレースホルダー 2"/>
          <p:cNvSpPr>
            <a:spLocks noGrp="1"/>
          </p:cNvSpPr>
          <p:nvPr>
            <p:ph type="body" idx="1"/>
          </p:nvPr>
        </p:nvSpPr>
        <p:spPr/>
        <p:txBody>
          <a:bodyPr/>
          <a:lstStyle/>
          <a:p>
            <a:endParaRPr kumimoji="1" lang="ja-JP" altLang="en-US" dirty="0"/>
          </a:p>
        </p:txBody>
      </p:sp>
      <p:sp>
        <p:nvSpPr>
          <p:cNvPr id="1803" name="スライド番号プレースホルダー 3"/>
          <p:cNvSpPr>
            <a:spLocks noGrp="1"/>
          </p:cNvSpPr>
          <p:nvPr>
            <p:ph type="sldNum" sz="quarter" idx="10"/>
          </p:nvPr>
        </p:nvSpPr>
        <p:spPr/>
        <p:txBody>
          <a:bodyPr/>
          <a:lstStyle/>
          <a:p>
            <a:fld id="{0F615A3C-7D51-4B6B-8AC9-156B2755C2A1}" type="slidenum">
              <a:rPr kumimoji="1" lang="ja-JP" altLang="en-US" smtClean="0"/>
              <a:t>38</a:t>
            </a:fld>
            <a:endParaRPr kumimoji="1" lang="ja-JP" altLang="en-US"/>
          </a:p>
        </p:txBody>
      </p:sp>
    </p:spTree>
    <p:extLst>
      <p:ext uri="{BB962C8B-B14F-4D97-AF65-F5344CB8AC3E}">
        <p14:creationId xmlns:p14="http://schemas.microsoft.com/office/powerpoint/2010/main" val="34215601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1" name="スライド イメージ プレースホルダー 1"/>
          <p:cNvSpPr>
            <a:spLocks noGrp="1" noRot="1" noChangeAspect="1"/>
          </p:cNvSpPr>
          <p:nvPr>
            <p:ph type="sldImg"/>
          </p:nvPr>
        </p:nvSpPr>
        <p:spPr>
          <a:xfrm>
            <a:off x="438150" y="1252538"/>
            <a:ext cx="6011863" cy="3381375"/>
          </a:xfrm>
        </p:spPr>
      </p:sp>
      <p:sp>
        <p:nvSpPr>
          <p:cNvPr id="1862" name="ノート プレースホルダー 2"/>
          <p:cNvSpPr>
            <a:spLocks noGrp="1"/>
          </p:cNvSpPr>
          <p:nvPr>
            <p:ph type="body" idx="1"/>
          </p:nvPr>
        </p:nvSpPr>
        <p:spPr/>
        <p:txBody>
          <a:bodyPr/>
          <a:lstStyle/>
          <a:p>
            <a:endParaRPr kumimoji="1" lang="en-US" altLang="ja-JP" dirty="0"/>
          </a:p>
        </p:txBody>
      </p:sp>
      <p:sp>
        <p:nvSpPr>
          <p:cNvPr id="1863" name="スライド番号プレースホルダー 3"/>
          <p:cNvSpPr>
            <a:spLocks noGrp="1"/>
          </p:cNvSpPr>
          <p:nvPr>
            <p:ph type="sldNum" sz="quarter" idx="10"/>
          </p:nvPr>
        </p:nvSpPr>
        <p:spPr/>
        <p:txBody>
          <a:bodyPr/>
          <a:lstStyle/>
          <a:p>
            <a:fld id="{0F615A3C-7D51-4B6B-8AC9-156B2755C2A1}" type="slidenum">
              <a:rPr kumimoji="1" lang="ja-JP" altLang="en-US" smtClean="0"/>
              <a:t>40</a:t>
            </a:fld>
            <a:endParaRPr kumimoji="1" lang="ja-JP" altLang="en-US"/>
          </a:p>
        </p:txBody>
      </p:sp>
    </p:spTree>
    <p:extLst>
      <p:ext uri="{BB962C8B-B14F-4D97-AF65-F5344CB8AC3E}">
        <p14:creationId xmlns:p14="http://schemas.microsoft.com/office/powerpoint/2010/main" val="41348247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F615A3C-7D51-4B6B-8AC9-156B2755C2A1}" type="slidenum">
              <a:rPr kumimoji="1" lang="ja-JP" altLang="en-US" smtClean="0"/>
              <a:t>41</a:t>
            </a:fld>
            <a:endParaRPr kumimoji="1" lang="ja-JP" altLang="en-US"/>
          </a:p>
        </p:txBody>
      </p:sp>
    </p:spTree>
    <p:extLst>
      <p:ext uri="{BB962C8B-B14F-4D97-AF65-F5344CB8AC3E}">
        <p14:creationId xmlns:p14="http://schemas.microsoft.com/office/powerpoint/2010/main" val="39890796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9" name="スライド イメージ プレースホルダー 1"/>
          <p:cNvSpPr>
            <a:spLocks noGrp="1" noRot="1" noChangeAspect="1"/>
          </p:cNvSpPr>
          <p:nvPr>
            <p:ph type="sldImg"/>
          </p:nvPr>
        </p:nvSpPr>
        <p:spPr>
          <a:xfrm>
            <a:off x="438150" y="1252538"/>
            <a:ext cx="6011863" cy="3381375"/>
          </a:xfrm>
        </p:spPr>
      </p:sp>
      <p:sp>
        <p:nvSpPr>
          <p:cNvPr id="2030" name="ノート プレースホルダー 2"/>
          <p:cNvSpPr>
            <a:spLocks noGrp="1"/>
          </p:cNvSpPr>
          <p:nvPr>
            <p:ph type="body" idx="1"/>
          </p:nvPr>
        </p:nvSpPr>
        <p:spPr/>
        <p:txBody>
          <a:bodyPr/>
          <a:lstStyle/>
          <a:p>
            <a:r>
              <a:rPr kumimoji="1" lang="ja-JP" altLang="en-US" dirty="0"/>
              <a:t>共通講義のケアマネ概論での説明は、</a:t>
            </a:r>
            <a:endParaRPr kumimoji="1" lang="en-US" altLang="ja-JP" dirty="0"/>
          </a:p>
          <a:p>
            <a:r>
              <a:rPr kumimoji="1" lang="ja-JP" altLang="en-US" dirty="0"/>
              <a:t>相談支援の始まりは多種多様</a:t>
            </a:r>
            <a:endParaRPr kumimoji="1" lang="en-US" altLang="ja-JP" dirty="0"/>
          </a:p>
          <a:p>
            <a:r>
              <a:rPr lang="ja-JP" altLang="en-US" dirty="0"/>
              <a:t>●</a:t>
            </a:r>
            <a:r>
              <a:rPr lang="ja-JP" altLang="ja-JP" dirty="0"/>
              <a:t>自らが「生活にしづらさ」を感じ、援助を求めてくる場合</a:t>
            </a:r>
            <a:endParaRPr lang="en-US" altLang="ja-JP" dirty="0"/>
          </a:p>
          <a:p>
            <a:r>
              <a:rPr lang="ja-JP" altLang="en-US" dirty="0"/>
              <a:t>●</a:t>
            </a:r>
            <a:r>
              <a:rPr lang="ja-JP" altLang="ja-JP" dirty="0"/>
              <a:t>周囲の人や援助専門職が課題を認識し、働きかけを行う場合</a:t>
            </a:r>
            <a:endParaRPr lang="en-US" altLang="ja-JP" dirty="0"/>
          </a:p>
          <a:p>
            <a:r>
              <a:rPr lang="ja-JP" altLang="en-US" dirty="0"/>
              <a:t>●</a:t>
            </a:r>
            <a:r>
              <a:rPr lang="ja-JP" altLang="ja-JP" dirty="0"/>
              <a:t>そもそも生活上の困難を抱えているが、認識が無かったり（困ることすらできなかったり）</a:t>
            </a:r>
            <a:endParaRPr lang="en-US" altLang="ja-JP" dirty="0"/>
          </a:p>
          <a:p>
            <a:r>
              <a:rPr lang="ja-JP" altLang="en-US" dirty="0"/>
              <a:t>●</a:t>
            </a:r>
            <a:r>
              <a:rPr lang="ja-JP" altLang="ja-JP" dirty="0"/>
              <a:t>関わりを拒否している（社会的に孤立している）</a:t>
            </a:r>
            <a:r>
              <a:rPr lang="ja-JP" altLang="en-US" dirty="0"/>
              <a:t>状況を周りに人が感じてつながる場合</a:t>
            </a:r>
            <a:endParaRPr lang="en-US" altLang="ja-JP" dirty="0"/>
          </a:p>
          <a:p>
            <a:r>
              <a:rPr lang="ja-JP" altLang="ja-JP" dirty="0"/>
              <a:t>⇒問題発見のシステム構築や、積極的なアウトリーチ</a:t>
            </a:r>
            <a:r>
              <a:rPr lang="ja-JP" altLang="en-US" dirty="0"/>
              <a:t>など</a:t>
            </a:r>
            <a:r>
              <a:rPr lang="ja-JP" altLang="ja-JP" dirty="0"/>
              <a:t>重要！</a:t>
            </a:r>
            <a:r>
              <a:rPr lang="en-US" altLang="ja-JP" dirty="0"/>
              <a:t>…</a:t>
            </a:r>
            <a:r>
              <a:rPr lang="ja-JP" altLang="en-US" dirty="0"/>
              <a:t>別機会に！</a:t>
            </a:r>
            <a:endParaRPr lang="en-US" altLang="ja-JP" dirty="0"/>
          </a:p>
          <a:p>
            <a:r>
              <a:rPr lang="ja-JP" altLang="ja-JP" dirty="0"/>
              <a:t>ＣＬを援助関係の中に引き入れていく過程</a:t>
            </a:r>
          </a:p>
          <a:p>
            <a:r>
              <a:rPr lang="ja-JP" altLang="ja-JP" dirty="0"/>
              <a:t>問題を概括的に把握</a:t>
            </a:r>
            <a:r>
              <a:rPr lang="ja-JP" altLang="en-US" dirty="0"/>
              <a:t>→</a:t>
            </a:r>
            <a:r>
              <a:rPr lang="ja-JP" altLang="ja-JP" dirty="0"/>
              <a:t>想いの理解、信頼関係を構築</a:t>
            </a:r>
            <a:r>
              <a:rPr lang="ja-JP" altLang="en-US" dirty="0"/>
              <a:t>→</a:t>
            </a:r>
            <a:r>
              <a:rPr lang="ja-JP" altLang="ja-JP" dirty="0"/>
              <a:t>問題を解決していこうとする動機付け</a:t>
            </a:r>
            <a:r>
              <a:rPr lang="en-US" altLang="ja-JP" dirty="0"/>
              <a:t>/</a:t>
            </a:r>
            <a:r>
              <a:rPr lang="ja-JP" altLang="ja-JP" dirty="0"/>
              <a:t>継続して相談関係をもつ意思を固めること</a:t>
            </a:r>
            <a:r>
              <a:rPr lang="en-US" altLang="ja-JP" dirty="0"/>
              <a:t>…</a:t>
            </a:r>
          </a:p>
          <a:p>
            <a:endParaRPr lang="ja-JP" altLang="ja-JP" dirty="0"/>
          </a:p>
          <a:p>
            <a:r>
              <a:rPr lang="ja-JP" altLang="ja-JP" dirty="0"/>
              <a:t>※話しずらい体験を語るに足る</a:t>
            </a:r>
            <a:r>
              <a:rPr lang="ja-JP" altLang="en-US" dirty="0"/>
              <a:t>相談員</a:t>
            </a:r>
            <a:r>
              <a:rPr lang="ja-JP" altLang="ja-JP" dirty="0"/>
              <a:t>として認識してもらえるように！</a:t>
            </a:r>
          </a:p>
          <a:p>
            <a:endParaRPr kumimoji="1" lang="en-US" altLang="ja-JP" dirty="0"/>
          </a:p>
          <a:p>
            <a:r>
              <a:rPr kumimoji="1" lang="ja-JP" altLang="en-US" dirty="0"/>
              <a:t>希望や望む生活がイメージできない人や上手に表現できない人、整理がつかない人など</a:t>
            </a:r>
            <a:endParaRPr kumimoji="1" lang="en-US" altLang="ja-JP" dirty="0"/>
          </a:p>
          <a:p>
            <a:r>
              <a:rPr kumimoji="1" lang="ja-JP" altLang="en-US" dirty="0"/>
              <a:t>→本人のコミュニケーションに合わせた形で</a:t>
            </a:r>
            <a:endParaRPr kumimoji="1" lang="en-US" altLang="ja-JP" dirty="0"/>
          </a:p>
          <a:p>
            <a:endParaRPr kumimoji="1" lang="en-US" altLang="ja-JP" dirty="0"/>
          </a:p>
          <a:p>
            <a:r>
              <a:rPr kumimoji="1" lang="ja-JP" altLang="en-US" dirty="0"/>
              <a:t>得た情報から大まかな支援の方向性を判断する</a:t>
            </a:r>
            <a:endParaRPr kumimoji="1" lang="en-US" altLang="ja-JP" dirty="0"/>
          </a:p>
          <a:p>
            <a:r>
              <a:rPr kumimoji="1" lang="en-US" altLang="ja-JP" dirty="0"/>
              <a:t>【</a:t>
            </a:r>
            <a:r>
              <a:rPr kumimoji="1" lang="ja-JP" altLang="en-US" dirty="0"/>
              <a:t>送致の判断</a:t>
            </a:r>
            <a:r>
              <a:rPr kumimoji="1" lang="en-US" altLang="ja-JP" dirty="0"/>
              <a:t>】</a:t>
            </a:r>
          </a:p>
          <a:p>
            <a:r>
              <a:rPr kumimoji="1" lang="ja-JP" altLang="en-US" dirty="0"/>
              <a:t>妥当な機関、よりよいかかわりができる専門機関がよいのでは</a:t>
            </a:r>
            <a:endParaRPr kumimoji="1" lang="en-US" altLang="ja-JP" dirty="0"/>
          </a:p>
          <a:p>
            <a:r>
              <a:rPr kumimoji="1" lang="ja-JP" altLang="en-US" dirty="0"/>
              <a:t>と判断できた場合</a:t>
            </a:r>
            <a:endParaRPr kumimoji="1" lang="en-US" altLang="ja-JP" dirty="0"/>
          </a:p>
          <a:p>
            <a:r>
              <a:rPr kumimoji="1" lang="ja-JP" altLang="en-US" dirty="0"/>
              <a:t>その機関に繋げ、援助関係が結べるような調整（送致）と呼ばれる対応</a:t>
            </a:r>
            <a:endParaRPr kumimoji="1" lang="en-US" altLang="ja-JP" dirty="0"/>
          </a:p>
          <a:p>
            <a:r>
              <a:rPr kumimoji="1" lang="ja-JP" altLang="en-US" dirty="0"/>
              <a:t>面接で把握できたアウトラインをもとに、本人への相談支援体制ができるだけスムーズに機能できるように</a:t>
            </a:r>
            <a:endParaRPr kumimoji="1" lang="en-US" altLang="ja-JP" dirty="0"/>
          </a:p>
          <a:p>
            <a:r>
              <a:rPr kumimoji="1" lang="ja-JP" altLang="en-US" dirty="0"/>
              <a:t>つなげる対応が送致</a:t>
            </a:r>
            <a:endParaRPr kumimoji="1" lang="en-US" altLang="ja-JP" dirty="0"/>
          </a:p>
          <a:p>
            <a:r>
              <a:rPr kumimoji="1" lang="ja-JP" altLang="en-US" dirty="0"/>
              <a:t>（たらい回しのような印象を与えないように）</a:t>
            </a:r>
            <a:endParaRPr lang="en-US" altLang="ja-JP" dirty="0"/>
          </a:p>
        </p:txBody>
      </p:sp>
      <p:sp>
        <p:nvSpPr>
          <p:cNvPr id="2031" name="スライド番号プレースホルダー 3"/>
          <p:cNvSpPr>
            <a:spLocks noGrp="1"/>
          </p:cNvSpPr>
          <p:nvPr>
            <p:ph type="sldNum" sz="quarter" idx="10"/>
          </p:nvPr>
        </p:nvSpPr>
        <p:spPr/>
        <p:txBody>
          <a:bodyPr/>
          <a:lstStyle/>
          <a:p>
            <a:fld id="{0F615A3C-7D51-4B6B-8AC9-156B2755C2A1}" type="slidenum">
              <a:rPr kumimoji="1" lang="ja-JP" altLang="en-US" smtClean="0"/>
              <a:t>43</a:t>
            </a:fld>
            <a:endParaRPr kumimoji="1" lang="ja-JP" altLang="en-US"/>
          </a:p>
        </p:txBody>
      </p:sp>
    </p:spTree>
    <p:extLst>
      <p:ext uri="{BB962C8B-B14F-4D97-AF65-F5344CB8AC3E}">
        <p14:creationId xmlns:p14="http://schemas.microsoft.com/office/powerpoint/2010/main" val="39153992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971A9-3E26-0633-0829-D5AB1FF60DF6}"/>
            </a:ext>
          </a:extLst>
        </p:cNvPr>
        <p:cNvGrpSpPr/>
        <p:nvPr/>
      </p:nvGrpSpPr>
      <p:grpSpPr>
        <a:xfrm>
          <a:off x="0" y="0"/>
          <a:ext cx="0" cy="0"/>
          <a:chOff x="0" y="0"/>
          <a:chExt cx="0" cy="0"/>
        </a:xfrm>
      </p:grpSpPr>
      <p:sp>
        <p:nvSpPr>
          <p:cNvPr id="2029" name="スライド イメージ プレースホルダー 1">
            <a:extLst>
              <a:ext uri="{FF2B5EF4-FFF2-40B4-BE49-F238E27FC236}">
                <a16:creationId xmlns:a16="http://schemas.microsoft.com/office/drawing/2014/main" id="{461077B0-3502-0617-884C-80C792D20BCA}"/>
              </a:ext>
            </a:extLst>
          </p:cNvPr>
          <p:cNvSpPr>
            <a:spLocks noGrp="1" noRot="1" noChangeAspect="1"/>
          </p:cNvSpPr>
          <p:nvPr>
            <p:ph type="sldImg"/>
          </p:nvPr>
        </p:nvSpPr>
        <p:spPr>
          <a:xfrm>
            <a:off x="438150" y="1252538"/>
            <a:ext cx="6011863" cy="3381375"/>
          </a:xfrm>
        </p:spPr>
      </p:sp>
      <p:sp>
        <p:nvSpPr>
          <p:cNvPr id="2030" name="ノート プレースホルダー 2">
            <a:extLst>
              <a:ext uri="{FF2B5EF4-FFF2-40B4-BE49-F238E27FC236}">
                <a16:creationId xmlns:a16="http://schemas.microsoft.com/office/drawing/2014/main" id="{D34A9F5D-B8F8-FA88-F917-934825627260}"/>
              </a:ext>
            </a:extLst>
          </p:cNvPr>
          <p:cNvSpPr>
            <a:spLocks noGrp="1"/>
          </p:cNvSpPr>
          <p:nvPr>
            <p:ph type="body" idx="1"/>
          </p:nvPr>
        </p:nvSpPr>
        <p:spPr/>
        <p:txBody>
          <a:bodyPr/>
          <a:lstStyle/>
          <a:p>
            <a:endParaRPr lang="en-US" altLang="ja-JP" dirty="0"/>
          </a:p>
        </p:txBody>
      </p:sp>
      <p:sp>
        <p:nvSpPr>
          <p:cNvPr id="2031" name="スライド番号プレースホルダー 3">
            <a:extLst>
              <a:ext uri="{FF2B5EF4-FFF2-40B4-BE49-F238E27FC236}">
                <a16:creationId xmlns:a16="http://schemas.microsoft.com/office/drawing/2014/main" id="{F1792BD4-2995-197C-F716-B852D171D066}"/>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615A3C-7D51-4B6B-8AC9-156B2755C2A1}"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6516128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 name="Rectangle 8"/>
          <p:cNvSpPr>
            <a:spLocks noGrp="1" noChangeArrowheads="1"/>
          </p:cNvSpPr>
          <p:nvPr>
            <p:ph type="hdr" sz="quarter"/>
          </p:nvPr>
        </p:nvSpPr>
        <p:spPr>
          <a:noFill/>
        </p:spPr>
        <p:txBody>
          <a:bodyPr wrap="square" numCol="1" anchor="t"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60087" indent="-292341" eaLnBrk="0" hangingPunct="0">
              <a:defRPr kumimoji="1">
                <a:solidFill>
                  <a:schemeClr val="tx1"/>
                </a:solidFill>
                <a:latin typeface="Arial" charset="0"/>
                <a:ea typeface="ＭＳ Ｐゴシック" charset="-128"/>
              </a:defRPr>
            </a:lvl2pPr>
            <a:lvl3pPr marL="1169364" indent="-233873" eaLnBrk="0" hangingPunct="0">
              <a:defRPr kumimoji="1">
                <a:solidFill>
                  <a:schemeClr val="tx1"/>
                </a:solidFill>
                <a:latin typeface="Arial" charset="0"/>
                <a:ea typeface="ＭＳ Ｐゴシック" charset="-128"/>
              </a:defRPr>
            </a:lvl3pPr>
            <a:lvl4pPr marL="1637109" indent="-233873" eaLnBrk="0" hangingPunct="0">
              <a:defRPr kumimoji="1">
                <a:solidFill>
                  <a:schemeClr val="tx1"/>
                </a:solidFill>
                <a:latin typeface="Arial" charset="0"/>
                <a:ea typeface="ＭＳ Ｐゴシック" charset="-128"/>
              </a:defRPr>
            </a:lvl4pPr>
            <a:lvl5pPr marL="2104855" indent="-233873" eaLnBrk="0" hangingPunct="0">
              <a:defRPr kumimoji="1">
                <a:solidFill>
                  <a:schemeClr val="tx1"/>
                </a:solidFill>
                <a:latin typeface="Arial" charset="0"/>
                <a:ea typeface="ＭＳ Ｐゴシック" charset="-128"/>
              </a:defRPr>
            </a:lvl5pPr>
            <a:lvl6pPr marL="2572601" indent="-233873" eaLnBrk="0" fontAlgn="base" hangingPunct="0">
              <a:spcBef>
                <a:spcPct val="0"/>
              </a:spcBef>
              <a:spcAft>
                <a:spcPct val="0"/>
              </a:spcAft>
              <a:defRPr kumimoji="1">
                <a:solidFill>
                  <a:schemeClr val="tx1"/>
                </a:solidFill>
                <a:latin typeface="Arial" charset="0"/>
                <a:ea typeface="ＭＳ Ｐゴシック" charset="-128"/>
              </a:defRPr>
            </a:lvl6pPr>
            <a:lvl7pPr marL="3040345" indent="-233873" eaLnBrk="0" fontAlgn="base" hangingPunct="0">
              <a:spcBef>
                <a:spcPct val="0"/>
              </a:spcBef>
              <a:spcAft>
                <a:spcPct val="0"/>
              </a:spcAft>
              <a:defRPr kumimoji="1">
                <a:solidFill>
                  <a:schemeClr val="tx1"/>
                </a:solidFill>
                <a:latin typeface="Arial" charset="0"/>
                <a:ea typeface="ＭＳ Ｐゴシック" charset="-128"/>
              </a:defRPr>
            </a:lvl7pPr>
            <a:lvl8pPr marL="3508092" indent="-233873" eaLnBrk="0" fontAlgn="base" hangingPunct="0">
              <a:spcBef>
                <a:spcPct val="0"/>
              </a:spcBef>
              <a:spcAft>
                <a:spcPct val="0"/>
              </a:spcAft>
              <a:defRPr kumimoji="1">
                <a:solidFill>
                  <a:schemeClr val="tx1"/>
                </a:solidFill>
                <a:latin typeface="Arial" charset="0"/>
                <a:ea typeface="ＭＳ Ｐゴシック" charset="-128"/>
              </a:defRPr>
            </a:lvl8pPr>
            <a:lvl9pPr marL="3975836" indent="-233873"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r>
              <a:rPr lang="ja-JP" altLang="en-US" dirty="0">
                <a:latin typeface="UD デジタル 教科書体 NK-R" panose="02020400000000000000" pitchFamily="18" charset="-128"/>
              </a:rPr>
              <a:t>by;ｍａｔｕｍｏｔｏ，chiba</a:t>
            </a:r>
            <a:endParaRPr lang="en-US" altLang="ja-JP" dirty="0">
              <a:latin typeface="UD デジタル 教科書体 NK-R" panose="02020400000000000000" pitchFamily="18" charset="-128"/>
            </a:endParaRPr>
          </a:p>
        </p:txBody>
      </p:sp>
      <p:sp>
        <p:nvSpPr>
          <p:cNvPr id="2038" name="Rectangle 13"/>
          <p:cNvSpPr>
            <a:spLocks noGrp="1" noChangeArrowheads="1"/>
          </p:cNvSpPr>
          <p:nvPr>
            <p:ph type="sldNum" sz="quarter" idx="5"/>
          </p:nvPr>
        </p:nvSpPr>
        <p:spPr>
          <a:noFill/>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60087" indent="-292341" eaLnBrk="0" hangingPunct="0">
              <a:defRPr kumimoji="1">
                <a:solidFill>
                  <a:schemeClr val="tx1"/>
                </a:solidFill>
                <a:latin typeface="Arial" charset="0"/>
                <a:ea typeface="ＭＳ Ｐゴシック" charset="-128"/>
              </a:defRPr>
            </a:lvl2pPr>
            <a:lvl3pPr marL="1169364" indent="-233873" eaLnBrk="0" hangingPunct="0">
              <a:defRPr kumimoji="1">
                <a:solidFill>
                  <a:schemeClr val="tx1"/>
                </a:solidFill>
                <a:latin typeface="Arial" charset="0"/>
                <a:ea typeface="ＭＳ Ｐゴシック" charset="-128"/>
              </a:defRPr>
            </a:lvl3pPr>
            <a:lvl4pPr marL="1637109" indent="-233873" eaLnBrk="0" hangingPunct="0">
              <a:defRPr kumimoji="1">
                <a:solidFill>
                  <a:schemeClr val="tx1"/>
                </a:solidFill>
                <a:latin typeface="Arial" charset="0"/>
                <a:ea typeface="ＭＳ Ｐゴシック" charset="-128"/>
              </a:defRPr>
            </a:lvl4pPr>
            <a:lvl5pPr marL="2104855" indent="-233873" eaLnBrk="0" hangingPunct="0">
              <a:defRPr kumimoji="1">
                <a:solidFill>
                  <a:schemeClr val="tx1"/>
                </a:solidFill>
                <a:latin typeface="Arial" charset="0"/>
                <a:ea typeface="ＭＳ Ｐゴシック" charset="-128"/>
              </a:defRPr>
            </a:lvl5pPr>
            <a:lvl6pPr marL="2572601" indent="-233873" eaLnBrk="0" fontAlgn="base" hangingPunct="0">
              <a:spcBef>
                <a:spcPct val="0"/>
              </a:spcBef>
              <a:spcAft>
                <a:spcPct val="0"/>
              </a:spcAft>
              <a:defRPr kumimoji="1">
                <a:solidFill>
                  <a:schemeClr val="tx1"/>
                </a:solidFill>
                <a:latin typeface="Arial" charset="0"/>
                <a:ea typeface="ＭＳ Ｐゴシック" charset="-128"/>
              </a:defRPr>
            </a:lvl6pPr>
            <a:lvl7pPr marL="3040345" indent="-233873" eaLnBrk="0" fontAlgn="base" hangingPunct="0">
              <a:spcBef>
                <a:spcPct val="0"/>
              </a:spcBef>
              <a:spcAft>
                <a:spcPct val="0"/>
              </a:spcAft>
              <a:defRPr kumimoji="1">
                <a:solidFill>
                  <a:schemeClr val="tx1"/>
                </a:solidFill>
                <a:latin typeface="Arial" charset="0"/>
                <a:ea typeface="ＭＳ Ｐゴシック" charset="-128"/>
              </a:defRPr>
            </a:lvl7pPr>
            <a:lvl8pPr marL="3508092" indent="-233873" eaLnBrk="0" fontAlgn="base" hangingPunct="0">
              <a:spcBef>
                <a:spcPct val="0"/>
              </a:spcBef>
              <a:spcAft>
                <a:spcPct val="0"/>
              </a:spcAft>
              <a:defRPr kumimoji="1">
                <a:solidFill>
                  <a:schemeClr val="tx1"/>
                </a:solidFill>
                <a:latin typeface="Arial" charset="0"/>
                <a:ea typeface="ＭＳ Ｐゴシック" charset="-128"/>
              </a:defRPr>
            </a:lvl8pPr>
            <a:lvl9pPr marL="3975836" indent="-233873"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fld id="{272403C4-105F-4C69-9E81-BC7F0A9C6A09}" type="slidenum">
              <a:rPr lang="ja-JP" altLang="en-US" smtClean="0">
                <a:latin typeface="UD デジタル 教科書体 NK-R" panose="02020400000000000000" pitchFamily="18" charset="-128"/>
              </a:rPr>
              <a:pPr eaLnBrk="1" fontAlgn="base" hangingPunct="1">
                <a:spcBef>
                  <a:spcPct val="0"/>
                </a:spcBef>
                <a:spcAft>
                  <a:spcPct val="0"/>
                </a:spcAft>
              </a:pPr>
              <a:t>46</a:t>
            </a:fld>
            <a:endParaRPr lang="en-US" altLang="ja-JP" dirty="0">
              <a:latin typeface="UD デジタル 教科書体 NK-R" panose="02020400000000000000" pitchFamily="18" charset="-128"/>
            </a:endParaRPr>
          </a:p>
        </p:txBody>
      </p:sp>
      <p:sp>
        <p:nvSpPr>
          <p:cNvPr id="2039" name="Rectangle 2"/>
          <p:cNvSpPr>
            <a:spLocks noGrp="1" noRot="1" noChangeAspect="1" noChangeArrowheads="1" noTextEdit="1"/>
          </p:cNvSpPr>
          <p:nvPr>
            <p:ph type="sldImg"/>
          </p:nvPr>
        </p:nvSpPr>
        <p:spPr>
          <a:xfrm>
            <a:off x="-211138" y="815975"/>
            <a:ext cx="7253288" cy="4079875"/>
          </a:xfrm>
          <a:noFill/>
          <a:ln>
            <a:solidFill>
              <a:srgbClr val="000000"/>
            </a:solidFill>
            <a:miter lim="800000"/>
            <a:headEnd/>
            <a:tailEnd/>
          </a:ln>
        </p:spPr>
      </p:sp>
      <p:sp>
        <p:nvSpPr>
          <p:cNvPr id="2040" name="Rectangle 3"/>
          <p:cNvSpPr>
            <a:spLocks noGrp="1" noChangeArrowheads="1"/>
          </p:cNvSpPr>
          <p:nvPr>
            <p:ph type="body" idx="1"/>
          </p:nvPr>
        </p:nvSpPr>
        <p:spPr>
          <a:noFill/>
        </p:spPr>
        <p:txBody>
          <a:bodyPr wrap="square" numCol="1" anchor="t" anchorCtr="0" compatLnSpc="1">
            <a:prstTxWarp prst="textNoShape">
              <a:avLst/>
            </a:prstTxWarp>
          </a:bodyPr>
          <a:lstStyle/>
          <a:p>
            <a:endParaRPr lang="ja-JP" altLang="en-US" dirty="0"/>
          </a:p>
        </p:txBody>
      </p:sp>
    </p:spTree>
    <p:extLst>
      <p:ext uri="{BB962C8B-B14F-4D97-AF65-F5344CB8AC3E}">
        <p14:creationId xmlns:p14="http://schemas.microsoft.com/office/powerpoint/2010/main" val="286687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6" name="スライド イメージ プレースホルダー 1"/>
          <p:cNvSpPr>
            <a:spLocks noGrp="1" noRot="1" noChangeAspect="1"/>
          </p:cNvSpPr>
          <p:nvPr>
            <p:ph type="sldImg"/>
          </p:nvPr>
        </p:nvSpPr>
        <p:spPr>
          <a:xfrm>
            <a:off x="438150" y="1252538"/>
            <a:ext cx="6011863" cy="3381375"/>
          </a:xfrm>
        </p:spPr>
      </p:sp>
      <p:sp>
        <p:nvSpPr>
          <p:cNvPr id="1157" name="ノート プレースホルダー 2"/>
          <p:cNvSpPr>
            <a:spLocks noGrp="1"/>
          </p:cNvSpPr>
          <p:nvPr>
            <p:ph type="body" idx="1"/>
          </p:nvPr>
        </p:nvSpPr>
        <p:spPr/>
        <p:txBody>
          <a:bodyPr/>
          <a:lstStyle/>
          <a:p>
            <a:endParaRPr kumimoji="1" lang="ja-JP" altLang="en-US" dirty="0"/>
          </a:p>
        </p:txBody>
      </p:sp>
      <p:sp>
        <p:nvSpPr>
          <p:cNvPr id="1158" name="スライド番号プレースホルダー 3"/>
          <p:cNvSpPr>
            <a:spLocks noGrp="1"/>
          </p:cNvSpPr>
          <p:nvPr>
            <p:ph type="sldNum" sz="quarter" idx="5"/>
          </p:nvPr>
        </p:nvSpPr>
        <p:spPr/>
        <p:txBody>
          <a:bodyPr/>
          <a:lstStyle/>
          <a:p>
            <a:fld id="{0F615A3C-7D51-4B6B-8AC9-156B2755C2A1}" type="slidenum">
              <a:rPr kumimoji="1" lang="ja-JP" altLang="en-US" smtClean="0"/>
              <a:t>5</a:t>
            </a:fld>
            <a:endParaRPr kumimoji="1" lang="ja-JP" altLang="en-US"/>
          </a:p>
        </p:txBody>
      </p:sp>
    </p:spTree>
    <p:extLst>
      <p:ext uri="{BB962C8B-B14F-4D97-AF65-F5344CB8AC3E}">
        <p14:creationId xmlns:p14="http://schemas.microsoft.com/office/powerpoint/2010/main" val="37799800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4" name="Rectangle 8"/>
          <p:cNvSpPr>
            <a:spLocks noGrp="1" noChangeArrowheads="1"/>
          </p:cNvSpPr>
          <p:nvPr>
            <p:ph type="hdr" sz="quarter"/>
          </p:nvPr>
        </p:nvSpPr>
        <p:spPr>
          <a:noFill/>
        </p:spPr>
        <p:txBody>
          <a:bodyPr wrap="square" numCol="1" anchor="t"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60087" indent="-292341" eaLnBrk="0" hangingPunct="0">
              <a:defRPr kumimoji="1">
                <a:solidFill>
                  <a:schemeClr val="tx1"/>
                </a:solidFill>
                <a:latin typeface="Arial" charset="0"/>
                <a:ea typeface="ＭＳ Ｐゴシック" charset="-128"/>
              </a:defRPr>
            </a:lvl2pPr>
            <a:lvl3pPr marL="1169364" indent="-233873" eaLnBrk="0" hangingPunct="0">
              <a:defRPr kumimoji="1">
                <a:solidFill>
                  <a:schemeClr val="tx1"/>
                </a:solidFill>
                <a:latin typeface="Arial" charset="0"/>
                <a:ea typeface="ＭＳ Ｐゴシック" charset="-128"/>
              </a:defRPr>
            </a:lvl3pPr>
            <a:lvl4pPr marL="1637109" indent="-233873" eaLnBrk="0" hangingPunct="0">
              <a:defRPr kumimoji="1">
                <a:solidFill>
                  <a:schemeClr val="tx1"/>
                </a:solidFill>
                <a:latin typeface="Arial" charset="0"/>
                <a:ea typeface="ＭＳ Ｐゴシック" charset="-128"/>
              </a:defRPr>
            </a:lvl4pPr>
            <a:lvl5pPr marL="2104855" indent="-233873" eaLnBrk="0" hangingPunct="0">
              <a:defRPr kumimoji="1">
                <a:solidFill>
                  <a:schemeClr val="tx1"/>
                </a:solidFill>
                <a:latin typeface="Arial" charset="0"/>
                <a:ea typeface="ＭＳ Ｐゴシック" charset="-128"/>
              </a:defRPr>
            </a:lvl5pPr>
            <a:lvl6pPr marL="2572601" indent="-233873" eaLnBrk="0" fontAlgn="base" hangingPunct="0">
              <a:spcBef>
                <a:spcPct val="0"/>
              </a:spcBef>
              <a:spcAft>
                <a:spcPct val="0"/>
              </a:spcAft>
              <a:defRPr kumimoji="1">
                <a:solidFill>
                  <a:schemeClr val="tx1"/>
                </a:solidFill>
                <a:latin typeface="Arial" charset="0"/>
                <a:ea typeface="ＭＳ Ｐゴシック" charset="-128"/>
              </a:defRPr>
            </a:lvl6pPr>
            <a:lvl7pPr marL="3040345" indent="-233873" eaLnBrk="0" fontAlgn="base" hangingPunct="0">
              <a:spcBef>
                <a:spcPct val="0"/>
              </a:spcBef>
              <a:spcAft>
                <a:spcPct val="0"/>
              </a:spcAft>
              <a:defRPr kumimoji="1">
                <a:solidFill>
                  <a:schemeClr val="tx1"/>
                </a:solidFill>
                <a:latin typeface="Arial" charset="0"/>
                <a:ea typeface="ＭＳ Ｐゴシック" charset="-128"/>
              </a:defRPr>
            </a:lvl7pPr>
            <a:lvl8pPr marL="3508092" indent="-233873" eaLnBrk="0" fontAlgn="base" hangingPunct="0">
              <a:spcBef>
                <a:spcPct val="0"/>
              </a:spcBef>
              <a:spcAft>
                <a:spcPct val="0"/>
              </a:spcAft>
              <a:defRPr kumimoji="1">
                <a:solidFill>
                  <a:schemeClr val="tx1"/>
                </a:solidFill>
                <a:latin typeface="Arial" charset="0"/>
                <a:ea typeface="ＭＳ Ｐゴシック" charset="-128"/>
              </a:defRPr>
            </a:lvl8pPr>
            <a:lvl9pPr marL="3975836" indent="-233873"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r>
              <a:rPr lang="ja-JP" altLang="en-US" dirty="0">
                <a:latin typeface="UD デジタル 教科書体 NK-R" panose="02020400000000000000" pitchFamily="18" charset="-128"/>
              </a:rPr>
              <a:t>by;ｍａｔｕｍｏｔｏ，chiba</a:t>
            </a:r>
            <a:endParaRPr lang="en-US" altLang="ja-JP" dirty="0">
              <a:latin typeface="UD デジタル 教科書体 NK-R" panose="02020400000000000000" pitchFamily="18" charset="-128"/>
            </a:endParaRPr>
          </a:p>
        </p:txBody>
      </p:sp>
      <p:sp>
        <p:nvSpPr>
          <p:cNvPr id="2045" name="Rectangle 13"/>
          <p:cNvSpPr>
            <a:spLocks noGrp="1" noChangeArrowheads="1"/>
          </p:cNvSpPr>
          <p:nvPr>
            <p:ph type="sldNum" sz="quarter" idx="5"/>
          </p:nvPr>
        </p:nvSpPr>
        <p:spPr>
          <a:noFill/>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60087" indent="-292341" eaLnBrk="0" hangingPunct="0">
              <a:defRPr kumimoji="1">
                <a:solidFill>
                  <a:schemeClr val="tx1"/>
                </a:solidFill>
                <a:latin typeface="Arial" charset="0"/>
                <a:ea typeface="ＭＳ Ｐゴシック" charset="-128"/>
              </a:defRPr>
            </a:lvl2pPr>
            <a:lvl3pPr marL="1169364" indent="-233873" eaLnBrk="0" hangingPunct="0">
              <a:defRPr kumimoji="1">
                <a:solidFill>
                  <a:schemeClr val="tx1"/>
                </a:solidFill>
                <a:latin typeface="Arial" charset="0"/>
                <a:ea typeface="ＭＳ Ｐゴシック" charset="-128"/>
              </a:defRPr>
            </a:lvl3pPr>
            <a:lvl4pPr marL="1637109" indent="-233873" eaLnBrk="0" hangingPunct="0">
              <a:defRPr kumimoji="1">
                <a:solidFill>
                  <a:schemeClr val="tx1"/>
                </a:solidFill>
                <a:latin typeface="Arial" charset="0"/>
                <a:ea typeface="ＭＳ Ｐゴシック" charset="-128"/>
              </a:defRPr>
            </a:lvl4pPr>
            <a:lvl5pPr marL="2104855" indent="-233873" eaLnBrk="0" hangingPunct="0">
              <a:defRPr kumimoji="1">
                <a:solidFill>
                  <a:schemeClr val="tx1"/>
                </a:solidFill>
                <a:latin typeface="Arial" charset="0"/>
                <a:ea typeface="ＭＳ Ｐゴシック" charset="-128"/>
              </a:defRPr>
            </a:lvl5pPr>
            <a:lvl6pPr marL="2572601" indent="-233873" eaLnBrk="0" fontAlgn="base" hangingPunct="0">
              <a:spcBef>
                <a:spcPct val="0"/>
              </a:spcBef>
              <a:spcAft>
                <a:spcPct val="0"/>
              </a:spcAft>
              <a:defRPr kumimoji="1">
                <a:solidFill>
                  <a:schemeClr val="tx1"/>
                </a:solidFill>
                <a:latin typeface="Arial" charset="0"/>
                <a:ea typeface="ＭＳ Ｐゴシック" charset="-128"/>
              </a:defRPr>
            </a:lvl6pPr>
            <a:lvl7pPr marL="3040345" indent="-233873" eaLnBrk="0" fontAlgn="base" hangingPunct="0">
              <a:spcBef>
                <a:spcPct val="0"/>
              </a:spcBef>
              <a:spcAft>
                <a:spcPct val="0"/>
              </a:spcAft>
              <a:defRPr kumimoji="1">
                <a:solidFill>
                  <a:schemeClr val="tx1"/>
                </a:solidFill>
                <a:latin typeface="Arial" charset="0"/>
                <a:ea typeface="ＭＳ Ｐゴシック" charset="-128"/>
              </a:defRPr>
            </a:lvl7pPr>
            <a:lvl8pPr marL="3508092" indent="-233873" eaLnBrk="0" fontAlgn="base" hangingPunct="0">
              <a:spcBef>
                <a:spcPct val="0"/>
              </a:spcBef>
              <a:spcAft>
                <a:spcPct val="0"/>
              </a:spcAft>
              <a:defRPr kumimoji="1">
                <a:solidFill>
                  <a:schemeClr val="tx1"/>
                </a:solidFill>
                <a:latin typeface="Arial" charset="0"/>
                <a:ea typeface="ＭＳ Ｐゴシック" charset="-128"/>
              </a:defRPr>
            </a:lvl8pPr>
            <a:lvl9pPr marL="3975836" indent="-233873"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fld id="{5AACBF93-6B60-48E2-BD71-1C3097D89262}" type="slidenum">
              <a:rPr lang="ja-JP" altLang="en-US" smtClean="0">
                <a:latin typeface="UD デジタル 教科書体 NK-R" panose="02020400000000000000" pitchFamily="18" charset="-128"/>
              </a:rPr>
              <a:pPr eaLnBrk="1" fontAlgn="base" hangingPunct="1">
                <a:spcBef>
                  <a:spcPct val="0"/>
                </a:spcBef>
                <a:spcAft>
                  <a:spcPct val="0"/>
                </a:spcAft>
              </a:pPr>
              <a:t>47</a:t>
            </a:fld>
            <a:endParaRPr lang="en-US" altLang="ja-JP" dirty="0">
              <a:latin typeface="UD デジタル 教科書体 NK-R" panose="02020400000000000000" pitchFamily="18" charset="-128"/>
            </a:endParaRPr>
          </a:p>
        </p:txBody>
      </p:sp>
      <p:sp>
        <p:nvSpPr>
          <p:cNvPr id="2046" name="Rectangle 2"/>
          <p:cNvSpPr>
            <a:spLocks noGrp="1" noRot="1" noChangeAspect="1" noChangeArrowheads="1" noTextEdit="1"/>
          </p:cNvSpPr>
          <p:nvPr>
            <p:ph type="sldImg"/>
          </p:nvPr>
        </p:nvSpPr>
        <p:spPr>
          <a:xfrm>
            <a:off x="-211138" y="815975"/>
            <a:ext cx="7253288" cy="4079875"/>
          </a:xfrm>
          <a:noFill/>
          <a:ln>
            <a:solidFill>
              <a:srgbClr val="000000"/>
            </a:solidFill>
            <a:miter lim="800000"/>
            <a:headEnd/>
            <a:tailEnd/>
          </a:ln>
        </p:spPr>
      </p:sp>
      <p:sp>
        <p:nvSpPr>
          <p:cNvPr id="2047" name="Rectangle 3"/>
          <p:cNvSpPr>
            <a:spLocks noGrp="1" noChangeArrowheads="1"/>
          </p:cNvSpPr>
          <p:nvPr>
            <p:ph type="body" idx="1"/>
          </p:nvPr>
        </p:nvSpPr>
        <p:spPr>
          <a:noFill/>
        </p:spPr>
        <p:txBody>
          <a:bodyPr wrap="square" numCol="1" anchor="t" anchorCtr="0" compatLnSpc="1">
            <a:prstTxWarp prst="textNoShape">
              <a:avLst/>
            </a:prstTxWarp>
          </a:bodyPr>
          <a:lstStyle/>
          <a:p>
            <a:r>
              <a:rPr kumimoji="1" lang="ja-JP" altLang="en-US" dirty="0"/>
              <a:t>③</a:t>
            </a:r>
            <a:r>
              <a:rPr kumimoji="1" lang="ja-JP" altLang="en-US" sz="1200" dirty="0"/>
              <a:t>たまに、普通は</a:t>
            </a:r>
            <a:r>
              <a:rPr kumimoji="1" lang="en-US" altLang="ja-JP" sz="1200" dirty="0"/>
              <a:t>…</a:t>
            </a:r>
            <a:r>
              <a:rPr kumimoji="1" lang="ja-JP" altLang="en-US" sz="1200" dirty="0"/>
              <a:t>ですね。なんてお話しする支援者もいますが、誰にとっての普通をいっているのかなと疑問になることがあります。そんな時はそんな例もありますね。と話しを遮り、本人やご家族の話しを聞く方向に持っていってしまいます。</a:t>
            </a:r>
            <a:endParaRPr kumimoji="1" lang="en-US" altLang="ja-JP" sz="1200" dirty="0"/>
          </a:p>
          <a:p>
            <a:endParaRPr kumimoji="1" lang="en-US" altLang="ja-JP" sz="1200" dirty="0"/>
          </a:p>
          <a:p>
            <a:r>
              <a:rPr kumimoji="1" lang="ja-JP" altLang="en-US" sz="1200" dirty="0"/>
              <a:t>⑤専門性が必要な時は無理せず、他の事業所さんや行政に相談してみることも必要かと思います。</a:t>
            </a:r>
          </a:p>
          <a:p>
            <a:endParaRPr lang="ja-JP" altLang="en-US" dirty="0"/>
          </a:p>
        </p:txBody>
      </p:sp>
    </p:spTree>
    <p:extLst>
      <p:ext uri="{BB962C8B-B14F-4D97-AF65-F5344CB8AC3E}">
        <p14:creationId xmlns:p14="http://schemas.microsoft.com/office/powerpoint/2010/main" val="61018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8"/>
          <p:cNvSpPr>
            <a:spLocks noGrp="1" noChangeArrowheads="1"/>
          </p:cNvSpPr>
          <p:nvPr>
            <p:ph type="hdr" sz="quarter"/>
          </p:nvPr>
        </p:nvSpPr>
        <p:spPr>
          <a:noFill/>
        </p:spPr>
        <p:txBody>
          <a:bodyPr wrap="square" numCol="1" anchor="t"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60087" indent="-292341" eaLnBrk="0" hangingPunct="0">
              <a:defRPr kumimoji="1">
                <a:solidFill>
                  <a:schemeClr val="tx1"/>
                </a:solidFill>
                <a:latin typeface="Arial" charset="0"/>
                <a:ea typeface="ＭＳ Ｐゴシック" charset="-128"/>
              </a:defRPr>
            </a:lvl2pPr>
            <a:lvl3pPr marL="1169364" indent="-233873" eaLnBrk="0" hangingPunct="0">
              <a:defRPr kumimoji="1">
                <a:solidFill>
                  <a:schemeClr val="tx1"/>
                </a:solidFill>
                <a:latin typeface="Arial" charset="0"/>
                <a:ea typeface="ＭＳ Ｐゴシック" charset="-128"/>
              </a:defRPr>
            </a:lvl3pPr>
            <a:lvl4pPr marL="1637109" indent="-233873" eaLnBrk="0" hangingPunct="0">
              <a:defRPr kumimoji="1">
                <a:solidFill>
                  <a:schemeClr val="tx1"/>
                </a:solidFill>
                <a:latin typeface="Arial" charset="0"/>
                <a:ea typeface="ＭＳ Ｐゴシック" charset="-128"/>
              </a:defRPr>
            </a:lvl4pPr>
            <a:lvl5pPr marL="2104855" indent="-233873" eaLnBrk="0" hangingPunct="0">
              <a:defRPr kumimoji="1">
                <a:solidFill>
                  <a:schemeClr val="tx1"/>
                </a:solidFill>
                <a:latin typeface="Arial" charset="0"/>
                <a:ea typeface="ＭＳ Ｐゴシック" charset="-128"/>
              </a:defRPr>
            </a:lvl5pPr>
            <a:lvl6pPr marL="2572601" indent="-233873" eaLnBrk="0" fontAlgn="base" hangingPunct="0">
              <a:spcBef>
                <a:spcPct val="0"/>
              </a:spcBef>
              <a:spcAft>
                <a:spcPct val="0"/>
              </a:spcAft>
              <a:defRPr kumimoji="1">
                <a:solidFill>
                  <a:schemeClr val="tx1"/>
                </a:solidFill>
                <a:latin typeface="Arial" charset="0"/>
                <a:ea typeface="ＭＳ Ｐゴシック" charset="-128"/>
              </a:defRPr>
            </a:lvl6pPr>
            <a:lvl7pPr marL="3040345" indent="-233873" eaLnBrk="0" fontAlgn="base" hangingPunct="0">
              <a:spcBef>
                <a:spcPct val="0"/>
              </a:spcBef>
              <a:spcAft>
                <a:spcPct val="0"/>
              </a:spcAft>
              <a:defRPr kumimoji="1">
                <a:solidFill>
                  <a:schemeClr val="tx1"/>
                </a:solidFill>
                <a:latin typeface="Arial" charset="0"/>
                <a:ea typeface="ＭＳ Ｐゴシック" charset="-128"/>
              </a:defRPr>
            </a:lvl7pPr>
            <a:lvl8pPr marL="3508092" indent="-233873" eaLnBrk="0" fontAlgn="base" hangingPunct="0">
              <a:spcBef>
                <a:spcPct val="0"/>
              </a:spcBef>
              <a:spcAft>
                <a:spcPct val="0"/>
              </a:spcAft>
              <a:defRPr kumimoji="1">
                <a:solidFill>
                  <a:schemeClr val="tx1"/>
                </a:solidFill>
                <a:latin typeface="Arial" charset="0"/>
                <a:ea typeface="ＭＳ Ｐゴシック" charset="-128"/>
              </a:defRPr>
            </a:lvl8pPr>
            <a:lvl9pPr marL="3975836" indent="-233873"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r>
              <a:rPr lang="ja-JP" altLang="en-US" dirty="0">
                <a:latin typeface="UD デジタル 教科書体 NK-R" panose="02020400000000000000" pitchFamily="18" charset="-128"/>
              </a:rPr>
              <a:t>by;ｍａｔｕｍｏｔｏ，chiba</a:t>
            </a:r>
            <a:endParaRPr lang="en-US" altLang="ja-JP" dirty="0">
              <a:latin typeface="UD デジタル 教科書体 NK-R" panose="02020400000000000000" pitchFamily="18" charset="-128"/>
            </a:endParaRPr>
          </a:p>
        </p:txBody>
      </p:sp>
      <p:sp>
        <p:nvSpPr>
          <p:cNvPr id="3076" name="Rectangle 13"/>
          <p:cNvSpPr>
            <a:spLocks noGrp="1" noChangeArrowheads="1"/>
          </p:cNvSpPr>
          <p:nvPr>
            <p:ph type="sldNum" sz="quarter" idx="5"/>
          </p:nvPr>
        </p:nvSpPr>
        <p:spPr>
          <a:noFill/>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60087" indent="-292341" eaLnBrk="0" hangingPunct="0">
              <a:defRPr kumimoji="1">
                <a:solidFill>
                  <a:schemeClr val="tx1"/>
                </a:solidFill>
                <a:latin typeface="Arial" charset="0"/>
                <a:ea typeface="ＭＳ Ｐゴシック" charset="-128"/>
              </a:defRPr>
            </a:lvl2pPr>
            <a:lvl3pPr marL="1169364" indent="-233873" eaLnBrk="0" hangingPunct="0">
              <a:defRPr kumimoji="1">
                <a:solidFill>
                  <a:schemeClr val="tx1"/>
                </a:solidFill>
                <a:latin typeface="Arial" charset="0"/>
                <a:ea typeface="ＭＳ Ｐゴシック" charset="-128"/>
              </a:defRPr>
            </a:lvl3pPr>
            <a:lvl4pPr marL="1637109" indent="-233873" eaLnBrk="0" hangingPunct="0">
              <a:defRPr kumimoji="1">
                <a:solidFill>
                  <a:schemeClr val="tx1"/>
                </a:solidFill>
                <a:latin typeface="Arial" charset="0"/>
                <a:ea typeface="ＭＳ Ｐゴシック" charset="-128"/>
              </a:defRPr>
            </a:lvl4pPr>
            <a:lvl5pPr marL="2104855" indent="-233873" eaLnBrk="0" hangingPunct="0">
              <a:defRPr kumimoji="1">
                <a:solidFill>
                  <a:schemeClr val="tx1"/>
                </a:solidFill>
                <a:latin typeface="Arial" charset="0"/>
                <a:ea typeface="ＭＳ Ｐゴシック" charset="-128"/>
              </a:defRPr>
            </a:lvl5pPr>
            <a:lvl6pPr marL="2572601" indent="-233873" eaLnBrk="0" fontAlgn="base" hangingPunct="0">
              <a:spcBef>
                <a:spcPct val="0"/>
              </a:spcBef>
              <a:spcAft>
                <a:spcPct val="0"/>
              </a:spcAft>
              <a:defRPr kumimoji="1">
                <a:solidFill>
                  <a:schemeClr val="tx1"/>
                </a:solidFill>
                <a:latin typeface="Arial" charset="0"/>
                <a:ea typeface="ＭＳ Ｐゴシック" charset="-128"/>
              </a:defRPr>
            </a:lvl6pPr>
            <a:lvl7pPr marL="3040345" indent="-233873" eaLnBrk="0" fontAlgn="base" hangingPunct="0">
              <a:spcBef>
                <a:spcPct val="0"/>
              </a:spcBef>
              <a:spcAft>
                <a:spcPct val="0"/>
              </a:spcAft>
              <a:defRPr kumimoji="1">
                <a:solidFill>
                  <a:schemeClr val="tx1"/>
                </a:solidFill>
                <a:latin typeface="Arial" charset="0"/>
                <a:ea typeface="ＭＳ Ｐゴシック" charset="-128"/>
              </a:defRPr>
            </a:lvl7pPr>
            <a:lvl8pPr marL="3508092" indent="-233873" eaLnBrk="0" fontAlgn="base" hangingPunct="0">
              <a:spcBef>
                <a:spcPct val="0"/>
              </a:spcBef>
              <a:spcAft>
                <a:spcPct val="0"/>
              </a:spcAft>
              <a:defRPr kumimoji="1">
                <a:solidFill>
                  <a:schemeClr val="tx1"/>
                </a:solidFill>
                <a:latin typeface="Arial" charset="0"/>
                <a:ea typeface="ＭＳ Ｐゴシック" charset="-128"/>
              </a:defRPr>
            </a:lvl8pPr>
            <a:lvl9pPr marL="3975836" indent="-233873"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fld id="{5AACBF93-6B60-48E2-BD71-1C3097D89262}" type="slidenum">
              <a:rPr lang="ja-JP" altLang="en-US" smtClean="0">
                <a:latin typeface="UD デジタル 教科書体 NK-R" panose="02020400000000000000" pitchFamily="18" charset="-128"/>
              </a:rPr>
              <a:pPr eaLnBrk="1" fontAlgn="base" hangingPunct="1">
                <a:spcBef>
                  <a:spcPct val="0"/>
                </a:spcBef>
                <a:spcAft>
                  <a:spcPct val="0"/>
                </a:spcAft>
              </a:pPr>
              <a:t>48</a:t>
            </a:fld>
            <a:endParaRPr lang="en-US" altLang="ja-JP" dirty="0">
              <a:latin typeface="UD デジタル 教科書体 NK-R" panose="02020400000000000000" pitchFamily="18" charset="-128"/>
            </a:endParaRPr>
          </a:p>
        </p:txBody>
      </p:sp>
      <p:sp>
        <p:nvSpPr>
          <p:cNvPr id="3077" name="Rectangle 2"/>
          <p:cNvSpPr>
            <a:spLocks noGrp="1" noRot="1" noChangeAspect="1" noChangeArrowheads="1" noTextEdit="1"/>
          </p:cNvSpPr>
          <p:nvPr>
            <p:ph type="sldImg"/>
          </p:nvPr>
        </p:nvSpPr>
        <p:spPr>
          <a:xfrm>
            <a:off x="-211138" y="815975"/>
            <a:ext cx="7253288" cy="4079875"/>
          </a:xfrm>
          <a:noFill/>
          <a:ln>
            <a:solidFill>
              <a:srgbClr val="000000"/>
            </a:solidFill>
            <a:miter lim="800000"/>
            <a:headEnd/>
            <a:tailEnd/>
          </a:ln>
        </p:spPr>
      </p:sp>
      <p:sp>
        <p:nvSpPr>
          <p:cNvPr id="3078" name="Rectangle 3"/>
          <p:cNvSpPr>
            <a:spLocks noGrp="1" noChangeArrowheads="1"/>
          </p:cNvSpPr>
          <p:nvPr>
            <p:ph type="body" idx="1"/>
          </p:nvPr>
        </p:nvSpPr>
        <p:spPr>
          <a:noFill/>
        </p:spPr>
        <p:txBody>
          <a:bodyPr wrap="square" numCol="1" anchor="t" anchorCtr="0" compatLnSpc="1">
            <a:prstTxWarp prst="textNoShape">
              <a:avLst/>
            </a:prstTxWarp>
          </a:bodyPr>
          <a:lstStyle/>
          <a:p>
            <a:r>
              <a:rPr kumimoji="1" lang="ja-JP" altLang="en-US" sz="1200" dirty="0"/>
              <a:t>⑥大丈夫ですよ。何々しときます。なんて安易に言ってしまうと、相談者さんは期待してしまいますが、ダメだった時に信頼関係をなくしてしまうかもしれません。</a:t>
            </a:r>
            <a:endParaRPr kumimoji="1" lang="en-US" altLang="ja-JP" sz="1200" dirty="0"/>
          </a:p>
          <a:p>
            <a:endParaRPr kumimoji="1" lang="en-US" altLang="ja-JP" sz="1200" dirty="0"/>
          </a:p>
          <a:p>
            <a:r>
              <a:rPr kumimoji="1" lang="ja-JP" altLang="en-US" sz="1200" dirty="0"/>
              <a:t>⑦とにかく専門的な言葉は使わずにわかりやすい言葉などを使うようにしています。</a:t>
            </a:r>
            <a:endParaRPr kumimoji="1" lang="en-US" altLang="ja-JP" sz="1200" dirty="0"/>
          </a:p>
          <a:p>
            <a:endParaRPr kumimoji="1" lang="en-US" altLang="ja-JP" sz="1200" dirty="0"/>
          </a:p>
          <a:p>
            <a:r>
              <a:rPr kumimoji="1" lang="ja-JP" altLang="en-US" sz="1200" dirty="0"/>
              <a:t>⑧今後の流れや時期など目安を伝えるようにすることが大事ですね。</a:t>
            </a:r>
            <a:endParaRPr kumimoji="1" lang="en-US" altLang="ja-JP" sz="1200" dirty="0"/>
          </a:p>
          <a:p>
            <a:endParaRPr kumimoji="1" lang="en-US" altLang="ja-JP" sz="1200" dirty="0"/>
          </a:p>
          <a:p>
            <a:endParaRPr lang="ja-JP" altLang="en-US" dirty="0"/>
          </a:p>
        </p:txBody>
      </p:sp>
    </p:spTree>
    <p:extLst>
      <p:ext uri="{BB962C8B-B14F-4D97-AF65-F5344CB8AC3E}">
        <p14:creationId xmlns:p14="http://schemas.microsoft.com/office/powerpoint/2010/main" val="32813452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8" name="スライド イメージ プレースホルダー 1"/>
          <p:cNvSpPr>
            <a:spLocks noGrp="1" noRot="1" noChangeAspect="1"/>
          </p:cNvSpPr>
          <p:nvPr>
            <p:ph type="sldImg"/>
          </p:nvPr>
        </p:nvSpPr>
        <p:spPr>
          <a:xfrm>
            <a:off x="438150" y="1252538"/>
            <a:ext cx="6011863" cy="3381375"/>
          </a:xfrm>
        </p:spPr>
      </p:sp>
      <p:sp>
        <p:nvSpPr>
          <p:cNvPr id="3089" name="ノート プレースホルダー 2"/>
          <p:cNvSpPr>
            <a:spLocks noGrp="1"/>
          </p:cNvSpPr>
          <p:nvPr>
            <p:ph type="body" idx="1"/>
          </p:nvPr>
        </p:nvSpPr>
        <p:spPr/>
        <p:txBody>
          <a:bodyPr/>
          <a:lstStyle/>
          <a:p>
            <a:endParaRPr kumimoji="1" lang="ja-JP" altLang="en-US" dirty="0"/>
          </a:p>
        </p:txBody>
      </p:sp>
      <p:sp>
        <p:nvSpPr>
          <p:cNvPr id="3090" name="スライド番号プレースホルダー 3"/>
          <p:cNvSpPr>
            <a:spLocks noGrp="1"/>
          </p:cNvSpPr>
          <p:nvPr>
            <p:ph type="sldNum" sz="quarter" idx="10"/>
          </p:nvPr>
        </p:nvSpPr>
        <p:spPr/>
        <p:txBody>
          <a:bodyPr/>
          <a:lstStyle/>
          <a:p>
            <a:fld id="{0F615A3C-7D51-4B6B-8AC9-156B2755C2A1}" type="slidenum">
              <a:rPr kumimoji="1" lang="ja-JP" altLang="en-US" smtClean="0"/>
              <a:t>49</a:t>
            </a:fld>
            <a:endParaRPr kumimoji="1" lang="ja-JP" altLang="en-US"/>
          </a:p>
        </p:txBody>
      </p:sp>
    </p:spTree>
    <p:extLst>
      <p:ext uri="{BB962C8B-B14F-4D97-AF65-F5344CB8AC3E}">
        <p14:creationId xmlns:p14="http://schemas.microsoft.com/office/powerpoint/2010/main" val="2838400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6" name="スライド イメージ プレースホルダー 1"/>
          <p:cNvSpPr>
            <a:spLocks noGrp="1" noRot="1" noChangeAspect="1"/>
          </p:cNvSpPr>
          <p:nvPr>
            <p:ph type="sldImg"/>
          </p:nvPr>
        </p:nvSpPr>
        <p:spPr>
          <a:xfrm>
            <a:off x="438150" y="1252538"/>
            <a:ext cx="6011863" cy="3381375"/>
          </a:xfrm>
        </p:spPr>
      </p:sp>
      <p:sp>
        <p:nvSpPr>
          <p:cNvPr id="3097" name="ノート プレースホルダー 2"/>
          <p:cNvSpPr>
            <a:spLocks noGrp="1"/>
          </p:cNvSpPr>
          <p:nvPr>
            <p:ph type="body" idx="1"/>
          </p:nvPr>
        </p:nvSpPr>
        <p:spPr/>
        <p:txBody>
          <a:bodyPr/>
          <a:lstStyle/>
          <a:p>
            <a:endParaRPr kumimoji="1" lang="ja-JP" altLang="en-US"/>
          </a:p>
        </p:txBody>
      </p:sp>
      <p:sp>
        <p:nvSpPr>
          <p:cNvPr id="3098" name="スライド番号プレースホルダー 3"/>
          <p:cNvSpPr>
            <a:spLocks noGrp="1"/>
          </p:cNvSpPr>
          <p:nvPr>
            <p:ph type="sldNum" sz="quarter" idx="10"/>
          </p:nvPr>
        </p:nvSpPr>
        <p:spPr/>
        <p:txBody>
          <a:bodyPr/>
          <a:lstStyle/>
          <a:p>
            <a:fld id="{0F615A3C-7D51-4B6B-8AC9-156B2755C2A1}" type="slidenum">
              <a:rPr kumimoji="1" lang="ja-JP" altLang="en-US" smtClean="0"/>
              <a:t>50</a:t>
            </a:fld>
            <a:endParaRPr kumimoji="1" lang="ja-JP" altLang="en-US"/>
          </a:p>
        </p:txBody>
      </p:sp>
    </p:spTree>
    <p:extLst>
      <p:ext uri="{BB962C8B-B14F-4D97-AF65-F5344CB8AC3E}">
        <p14:creationId xmlns:p14="http://schemas.microsoft.com/office/powerpoint/2010/main" val="15520445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0" name="スライド イメージ プレースホルダー 1"/>
          <p:cNvSpPr>
            <a:spLocks noGrp="1" noRot="1" noChangeAspect="1"/>
          </p:cNvSpPr>
          <p:nvPr>
            <p:ph type="sldImg"/>
          </p:nvPr>
        </p:nvSpPr>
        <p:spPr>
          <a:xfrm>
            <a:off x="438150" y="1252538"/>
            <a:ext cx="6011863" cy="3381375"/>
          </a:xfrm>
        </p:spPr>
      </p:sp>
      <p:sp>
        <p:nvSpPr>
          <p:cNvPr id="3111" name="ノート プレースホルダー 2"/>
          <p:cNvSpPr>
            <a:spLocks noGrp="1"/>
          </p:cNvSpPr>
          <p:nvPr>
            <p:ph type="body" idx="1"/>
          </p:nvPr>
        </p:nvSpPr>
        <p:spPr/>
        <p:txBody>
          <a:bodyPr/>
          <a:lstStyle/>
          <a:p>
            <a:r>
              <a:rPr lang="ja-JP" altLang="ja-JP" dirty="0"/>
              <a:t>インテークは</a:t>
            </a:r>
            <a:r>
              <a:rPr lang="ja-JP" altLang="en-US" dirty="0"/>
              <a:t>支援者</a:t>
            </a:r>
            <a:r>
              <a:rPr lang="ja-JP" altLang="ja-JP" dirty="0"/>
              <a:t>との人間関係を印象付ける</a:t>
            </a:r>
            <a:endParaRPr lang="en-US" altLang="ja-JP" dirty="0"/>
          </a:p>
          <a:p>
            <a:r>
              <a:rPr lang="ja-JP" altLang="ja-JP" dirty="0"/>
              <a:t>重要なポイント</a:t>
            </a:r>
            <a:endParaRPr lang="en-US" altLang="ja-JP" dirty="0"/>
          </a:p>
          <a:p>
            <a:r>
              <a:rPr lang="en-US" altLang="ja-JP" dirty="0"/>
              <a:t>CL</a:t>
            </a:r>
            <a:r>
              <a:rPr lang="ja-JP" altLang="ja-JP" dirty="0"/>
              <a:t>は非常に緊張して相談にくる</a:t>
            </a:r>
            <a:endParaRPr lang="en-US" altLang="ja-JP" dirty="0"/>
          </a:p>
          <a:p>
            <a:endParaRPr lang="ja-JP" altLang="ja-JP" dirty="0"/>
          </a:p>
          <a:p>
            <a:r>
              <a:rPr lang="ja-JP" altLang="ja-JP" dirty="0"/>
              <a:t>終始変わらない受容的言動がよい</a:t>
            </a:r>
            <a:r>
              <a:rPr lang="ja-JP" altLang="en-US" dirty="0"/>
              <a:t>といわれている</a:t>
            </a:r>
            <a:endParaRPr lang="en-US" altLang="ja-JP" dirty="0"/>
          </a:p>
        </p:txBody>
      </p:sp>
      <p:sp>
        <p:nvSpPr>
          <p:cNvPr id="3112" name="スライド番号プレースホルダー 3"/>
          <p:cNvSpPr>
            <a:spLocks noGrp="1"/>
          </p:cNvSpPr>
          <p:nvPr>
            <p:ph type="sldNum" sz="quarter" idx="10"/>
          </p:nvPr>
        </p:nvSpPr>
        <p:spPr/>
        <p:txBody>
          <a:bodyPr/>
          <a:lstStyle/>
          <a:p>
            <a:fld id="{0F615A3C-7D51-4B6B-8AC9-156B2755C2A1}" type="slidenum">
              <a:rPr kumimoji="1" lang="ja-JP" altLang="en-US" smtClean="0"/>
              <a:t>51</a:t>
            </a:fld>
            <a:endParaRPr kumimoji="1" lang="ja-JP" altLang="en-US"/>
          </a:p>
        </p:txBody>
      </p:sp>
    </p:spTree>
    <p:extLst>
      <p:ext uri="{BB962C8B-B14F-4D97-AF65-F5344CB8AC3E}">
        <p14:creationId xmlns:p14="http://schemas.microsoft.com/office/powerpoint/2010/main" val="39182263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これから面接場面をロールプレイしていただきますのでポイントをおさえてください。</a:t>
            </a:r>
          </a:p>
        </p:txBody>
      </p:sp>
      <p:sp>
        <p:nvSpPr>
          <p:cNvPr id="4" name="スライド番号プレースホルダー 3"/>
          <p:cNvSpPr>
            <a:spLocks noGrp="1"/>
          </p:cNvSpPr>
          <p:nvPr>
            <p:ph type="sldNum" sz="quarter" idx="5"/>
          </p:nvPr>
        </p:nvSpPr>
        <p:spPr/>
        <p:txBody>
          <a:bodyPr/>
          <a:lstStyle/>
          <a:p>
            <a:fld id="{0F615A3C-7D51-4B6B-8AC9-156B2755C2A1}" type="slidenum">
              <a:rPr kumimoji="1" lang="ja-JP" altLang="en-US" smtClean="0"/>
              <a:t>52</a:t>
            </a:fld>
            <a:endParaRPr kumimoji="1" lang="ja-JP" altLang="en-US"/>
          </a:p>
        </p:txBody>
      </p:sp>
    </p:spTree>
    <p:extLst>
      <p:ext uri="{BB962C8B-B14F-4D97-AF65-F5344CB8AC3E}">
        <p14:creationId xmlns:p14="http://schemas.microsoft.com/office/powerpoint/2010/main" val="38782274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これらのポイントを確認し、自分の癖を意識し取り組んでみてください。</a:t>
            </a:r>
            <a:endParaRPr kumimoji="1" lang="en-US" altLang="ja-JP" dirty="0"/>
          </a:p>
          <a:p>
            <a:r>
              <a:rPr kumimoji="1" lang="ja-JP" altLang="en-US" dirty="0"/>
              <a:t>まずはアイスブレイクで場を温めましょう。</a:t>
            </a:r>
          </a:p>
        </p:txBody>
      </p:sp>
      <p:sp>
        <p:nvSpPr>
          <p:cNvPr id="4" name="スライド番号プレースホルダー 3"/>
          <p:cNvSpPr>
            <a:spLocks noGrp="1"/>
          </p:cNvSpPr>
          <p:nvPr>
            <p:ph type="sldNum" sz="quarter" idx="5"/>
          </p:nvPr>
        </p:nvSpPr>
        <p:spPr/>
        <p:txBody>
          <a:bodyPr/>
          <a:lstStyle/>
          <a:p>
            <a:fld id="{0F615A3C-7D51-4B6B-8AC9-156B2755C2A1}" type="slidenum">
              <a:rPr kumimoji="1" lang="ja-JP" altLang="en-US" smtClean="0"/>
              <a:t>60</a:t>
            </a:fld>
            <a:endParaRPr kumimoji="1" lang="ja-JP" altLang="en-US"/>
          </a:p>
        </p:txBody>
      </p:sp>
    </p:spTree>
    <p:extLst>
      <p:ext uri="{BB962C8B-B14F-4D97-AF65-F5344CB8AC3E}">
        <p14:creationId xmlns:p14="http://schemas.microsoft.com/office/powerpoint/2010/main" val="1496823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1" name="スライド イメージ プレースホルダー 1"/>
          <p:cNvSpPr>
            <a:spLocks noGrp="1" noRot="1" noChangeAspect="1"/>
          </p:cNvSpPr>
          <p:nvPr>
            <p:ph type="sldImg"/>
          </p:nvPr>
        </p:nvSpPr>
        <p:spPr>
          <a:xfrm>
            <a:off x="422275" y="1243013"/>
            <a:ext cx="5978525" cy="3362325"/>
          </a:xfrm>
        </p:spPr>
      </p:sp>
      <p:sp>
        <p:nvSpPr>
          <p:cNvPr id="1892" name="ノート プレースホルダー 2"/>
          <p:cNvSpPr>
            <a:spLocks noGrp="1"/>
          </p:cNvSpPr>
          <p:nvPr>
            <p:ph type="body" idx="1"/>
          </p:nvPr>
        </p:nvSpPr>
        <p:spPr/>
        <p:txBody>
          <a:bodyPr/>
          <a:lstStyle/>
          <a:p>
            <a:r>
              <a:rPr kumimoji="1" lang="ja-JP" altLang="en-US" dirty="0"/>
              <a:t>佐藤さんのパワポ別にあります</a:t>
            </a:r>
          </a:p>
        </p:txBody>
      </p:sp>
      <p:sp>
        <p:nvSpPr>
          <p:cNvPr id="1893" name="スライド番号プレースホルダー 3"/>
          <p:cNvSpPr>
            <a:spLocks noGrp="1"/>
          </p:cNvSpPr>
          <p:nvPr>
            <p:ph type="sldNum" sz="quarter" idx="10"/>
          </p:nvPr>
        </p:nvSpPr>
        <p:spPr/>
        <p:txBody>
          <a:bodyPr/>
          <a:lstStyle/>
          <a:p>
            <a:fld id="{0F615A3C-7D51-4B6B-8AC9-156B2755C2A1}" type="slidenum">
              <a:rPr kumimoji="1" lang="ja-JP" altLang="en-US" smtClean="0"/>
              <a:t>61</a:t>
            </a:fld>
            <a:endParaRPr kumimoji="1" lang="ja-JP" altLang="en-US"/>
          </a:p>
        </p:txBody>
      </p:sp>
    </p:spTree>
    <p:extLst>
      <p:ext uri="{BB962C8B-B14F-4D97-AF65-F5344CB8AC3E}">
        <p14:creationId xmlns:p14="http://schemas.microsoft.com/office/powerpoint/2010/main" val="29727182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0" name="スライド イメージ プレースホルダー 1"/>
          <p:cNvSpPr>
            <a:spLocks noGrp="1" noRot="1" noChangeAspect="1"/>
          </p:cNvSpPr>
          <p:nvPr>
            <p:ph type="sldImg"/>
          </p:nvPr>
        </p:nvSpPr>
        <p:spPr>
          <a:xfrm>
            <a:off x="422275" y="1243013"/>
            <a:ext cx="5978525" cy="3362325"/>
          </a:xfrm>
        </p:spPr>
      </p:sp>
      <p:sp>
        <p:nvSpPr>
          <p:cNvPr id="1901" name="ノート プレースホルダー 2"/>
          <p:cNvSpPr>
            <a:spLocks noGrp="1"/>
          </p:cNvSpPr>
          <p:nvPr>
            <p:ph type="body" idx="1"/>
          </p:nvPr>
        </p:nvSpPr>
        <p:spPr/>
        <p:txBody>
          <a:bodyPr/>
          <a:lstStyle/>
          <a:p>
            <a:r>
              <a:rPr kumimoji="1" lang="ja-JP" altLang="en-US" dirty="0"/>
              <a:t>アイスブレイクでペアになったお二人で、ロールプレイをしていただきます。</a:t>
            </a:r>
          </a:p>
        </p:txBody>
      </p:sp>
      <p:sp>
        <p:nvSpPr>
          <p:cNvPr id="1902" name="スライド番号プレースホルダー 3"/>
          <p:cNvSpPr>
            <a:spLocks noGrp="1"/>
          </p:cNvSpPr>
          <p:nvPr>
            <p:ph type="sldNum" sz="quarter" idx="10"/>
          </p:nvPr>
        </p:nvSpPr>
        <p:spPr/>
        <p:txBody>
          <a:bodyPr/>
          <a:lstStyle/>
          <a:p>
            <a:pPr defTabSz="464356">
              <a:defRPr/>
            </a:pPr>
            <a:fld id="{0F615A3C-7D51-4B6B-8AC9-156B2755C2A1}" type="slidenum">
              <a:rPr kumimoji="1" lang="ja-JP" altLang="en-US">
                <a:solidFill>
                  <a:prstClr val="black"/>
                </a:solidFill>
                <a:latin typeface="Calibri"/>
                <a:ea typeface="ＭＳ Ｐゴシック" panose="020B0600070205080204" pitchFamily="50" charset="-128"/>
              </a:rPr>
              <a:pPr defTabSz="464356">
                <a:defRPr/>
              </a:pPr>
              <a:t>62</a:t>
            </a:fld>
            <a:endParaRPr kumimoji="1"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7466703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7" name="スライド イメージ プレースホルダー 1"/>
          <p:cNvSpPr>
            <a:spLocks noGrp="1" noRot="1" noChangeAspect="1"/>
          </p:cNvSpPr>
          <p:nvPr>
            <p:ph type="sldImg"/>
          </p:nvPr>
        </p:nvSpPr>
        <p:spPr>
          <a:xfrm>
            <a:off x="438150" y="1252538"/>
            <a:ext cx="6011863" cy="3381375"/>
          </a:xfrm>
        </p:spPr>
      </p:sp>
      <p:sp>
        <p:nvSpPr>
          <p:cNvPr id="1908" name="ノート プレースホルダー 2"/>
          <p:cNvSpPr>
            <a:spLocks noGrp="1"/>
          </p:cNvSpPr>
          <p:nvPr>
            <p:ph type="body" idx="1"/>
          </p:nvPr>
        </p:nvSpPr>
        <p:spPr/>
        <p:txBody>
          <a:bodyPr/>
          <a:lstStyle/>
          <a:p>
            <a:endParaRPr kumimoji="1" lang="ja-JP" altLang="en-US" dirty="0"/>
          </a:p>
        </p:txBody>
      </p:sp>
      <p:sp>
        <p:nvSpPr>
          <p:cNvPr id="1909" name="スライド番号プレースホルダー 3"/>
          <p:cNvSpPr>
            <a:spLocks noGrp="1"/>
          </p:cNvSpPr>
          <p:nvPr>
            <p:ph type="sldNum" sz="quarter" idx="10"/>
          </p:nvPr>
        </p:nvSpPr>
        <p:spPr/>
        <p:txBody>
          <a:bodyPr/>
          <a:lstStyle/>
          <a:p>
            <a:fld id="{0F615A3C-7D51-4B6B-8AC9-156B2755C2A1}" type="slidenum">
              <a:rPr kumimoji="1" lang="ja-JP" altLang="en-US" smtClean="0"/>
              <a:t>63</a:t>
            </a:fld>
            <a:endParaRPr kumimoji="1" lang="ja-JP" altLang="en-US"/>
          </a:p>
        </p:txBody>
      </p:sp>
    </p:spTree>
    <p:extLst>
      <p:ext uri="{BB962C8B-B14F-4D97-AF65-F5344CB8AC3E}">
        <p14:creationId xmlns:p14="http://schemas.microsoft.com/office/powerpoint/2010/main" val="3787889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9" name="スライド イメージ プレースホルダー 1"/>
          <p:cNvSpPr>
            <a:spLocks noGrp="1" noRot="1" noChangeAspect="1"/>
          </p:cNvSpPr>
          <p:nvPr>
            <p:ph type="sldImg"/>
          </p:nvPr>
        </p:nvSpPr>
        <p:spPr>
          <a:xfrm>
            <a:off x="438150" y="1252538"/>
            <a:ext cx="6011863" cy="3381375"/>
          </a:xfrm>
        </p:spPr>
      </p:sp>
      <p:sp>
        <p:nvSpPr>
          <p:cNvPr id="1170" name="ノート プレースホルダー 2"/>
          <p:cNvSpPr>
            <a:spLocks noGrp="1"/>
          </p:cNvSpPr>
          <p:nvPr>
            <p:ph type="body" idx="1"/>
          </p:nvPr>
        </p:nvSpPr>
        <p:spPr/>
        <p:txBody>
          <a:bodyPr/>
          <a:lstStyle/>
          <a:p>
            <a:endParaRPr kumimoji="1" lang="ja-JP" altLang="en-US" dirty="0"/>
          </a:p>
        </p:txBody>
      </p:sp>
      <p:sp>
        <p:nvSpPr>
          <p:cNvPr id="1171" name="スライド番号プレースホルダー 3"/>
          <p:cNvSpPr>
            <a:spLocks noGrp="1"/>
          </p:cNvSpPr>
          <p:nvPr>
            <p:ph type="sldNum" sz="quarter" idx="10"/>
          </p:nvPr>
        </p:nvSpPr>
        <p:spPr/>
        <p:txBody>
          <a:bodyPr/>
          <a:lstStyle/>
          <a:p>
            <a:fld id="{0F615A3C-7D51-4B6B-8AC9-156B2755C2A1}" type="slidenum">
              <a:rPr kumimoji="1" lang="ja-JP" altLang="en-US" smtClean="0"/>
              <a:t>6</a:t>
            </a:fld>
            <a:endParaRPr kumimoji="1" lang="ja-JP" altLang="en-US"/>
          </a:p>
        </p:txBody>
      </p:sp>
    </p:spTree>
    <p:extLst>
      <p:ext uri="{BB962C8B-B14F-4D97-AF65-F5344CB8AC3E}">
        <p14:creationId xmlns:p14="http://schemas.microsoft.com/office/powerpoint/2010/main" val="7325096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6" name="スライド イメージ プレースホルダー 1"/>
          <p:cNvSpPr>
            <a:spLocks noGrp="1" noRot="1" noChangeAspect="1"/>
          </p:cNvSpPr>
          <p:nvPr>
            <p:ph type="sldImg"/>
          </p:nvPr>
        </p:nvSpPr>
        <p:spPr>
          <a:xfrm>
            <a:off x="438150" y="1252538"/>
            <a:ext cx="6011863" cy="3381375"/>
          </a:xfrm>
        </p:spPr>
      </p:sp>
      <p:sp>
        <p:nvSpPr>
          <p:cNvPr id="1917" name="ノート プレースホルダー 2"/>
          <p:cNvSpPr>
            <a:spLocks noGrp="1"/>
          </p:cNvSpPr>
          <p:nvPr>
            <p:ph type="body" idx="1"/>
          </p:nvPr>
        </p:nvSpPr>
        <p:spPr/>
        <p:txBody>
          <a:bodyPr/>
          <a:lstStyle/>
          <a:p>
            <a:endParaRPr kumimoji="1" lang="ja-JP" altLang="en-US" dirty="0"/>
          </a:p>
        </p:txBody>
      </p:sp>
      <p:sp>
        <p:nvSpPr>
          <p:cNvPr id="1918" name="スライド番号プレースホルダー 3"/>
          <p:cNvSpPr>
            <a:spLocks noGrp="1"/>
          </p:cNvSpPr>
          <p:nvPr>
            <p:ph type="sldNum" sz="quarter" idx="10"/>
          </p:nvPr>
        </p:nvSpPr>
        <p:spPr/>
        <p:txBody>
          <a:bodyPr/>
          <a:lstStyle/>
          <a:p>
            <a:fld id="{0F615A3C-7D51-4B6B-8AC9-156B2755C2A1}" type="slidenum">
              <a:rPr kumimoji="1" lang="ja-JP" altLang="en-US" smtClean="0"/>
              <a:t>64</a:t>
            </a:fld>
            <a:endParaRPr kumimoji="1" lang="ja-JP" altLang="en-US"/>
          </a:p>
        </p:txBody>
      </p:sp>
    </p:spTree>
    <p:extLst>
      <p:ext uri="{BB962C8B-B14F-4D97-AF65-F5344CB8AC3E}">
        <p14:creationId xmlns:p14="http://schemas.microsoft.com/office/powerpoint/2010/main" val="11843506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2" name="スライド イメージ プレースホルダー 1"/>
          <p:cNvSpPr>
            <a:spLocks noGrp="1" noRot="1" noChangeAspect="1"/>
          </p:cNvSpPr>
          <p:nvPr>
            <p:ph type="sldImg"/>
          </p:nvPr>
        </p:nvSpPr>
        <p:spPr>
          <a:xfrm>
            <a:off x="438150" y="1252538"/>
            <a:ext cx="6011863" cy="3381375"/>
          </a:xfrm>
        </p:spPr>
      </p:sp>
      <p:sp>
        <p:nvSpPr>
          <p:cNvPr id="1923" name="ノート プレースホルダー 2"/>
          <p:cNvSpPr>
            <a:spLocks noGrp="1"/>
          </p:cNvSpPr>
          <p:nvPr>
            <p:ph type="body" idx="1"/>
          </p:nvPr>
        </p:nvSpPr>
        <p:spPr/>
        <p:txBody>
          <a:bodyPr/>
          <a:lstStyle/>
          <a:p>
            <a:endParaRPr kumimoji="1" lang="ja-JP" altLang="en-US" dirty="0"/>
          </a:p>
        </p:txBody>
      </p:sp>
      <p:sp>
        <p:nvSpPr>
          <p:cNvPr id="1924" name="スライド番号プレースホルダー 3"/>
          <p:cNvSpPr>
            <a:spLocks noGrp="1"/>
          </p:cNvSpPr>
          <p:nvPr>
            <p:ph type="sldNum" sz="quarter" idx="10"/>
          </p:nvPr>
        </p:nvSpPr>
        <p:spPr/>
        <p:txBody>
          <a:bodyPr/>
          <a:lstStyle/>
          <a:p>
            <a:fld id="{0F615A3C-7D51-4B6B-8AC9-156B2755C2A1}" type="slidenum">
              <a:rPr kumimoji="1" lang="ja-JP" altLang="en-US" smtClean="0"/>
              <a:t>65</a:t>
            </a:fld>
            <a:endParaRPr kumimoji="1" lang="ja-JP" altLang="en-US"/>
          </a:p>
        </p:txBody>
      </p:sp>
    </p:spTree>
    <p:extLst>
      <p:ext uri="{BB962C8B-B14F-4D97-AF65-F5344CB8AC3E}">
        <p14:creationId xmlns:p14="http://schemas.microsoft.com/office/powerpoint/2010/main" val="10585750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8" name="スライド イメージ プレースホルダー 1"/>
          <p:cNvSpPr>
            <a:spLocks noGrp="1" noRot="1" noChangeAspect="1"/>
          </p:cNvSpPr>
          <p:nvPr>
            <p:ph type="sldImg"/>
          </p:nvPr>
        </p:nvSpPr>
        <p:spPr>
          <a:xfrm>
            <a:off x="392113" y="1258888"/>
            <a:ext cx="6043612" cy="3398837"/>
          </a:xfrm>
        </p:spPr>
      </p:sp>
      <p:sp>
        <p:nvSpPr>
          <p:cNvPr id="1949"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1950" name="スライド番号プレースホルダー 3"/>
          <p:cNvSpPr>
            <a:spLocks noGrp="1"/>
          </p:cNvSpPr>
          <p:nvPr>
            <p:ph type="sldNum" sz="quarter" idx="10"/>
          </p:nvPr>
        </p:nvSpPr>
        <p:spPr/>
        <p:txBody>
          <a:bodyPr/>
          <a:lstStyle/>
          <a:p>
            <a:fld id="{0F615A3C-7D51-4B6B-8AC9-156B2755C2A1}" type="slidenum">
              <a:rPr kumimoji="1" lang="ja-JP" altLang="en-US" smtClean="0"/>
              <a:t>69</a:t>
            </a:fld>
            <a:endParaRPr kumimoji="1" lang="ja-JP" altLang="en-US"/>
          </a:p>
        </p:txBody>
      </p:sp>
    </p:spTree>
    <p:extLst>
      <p:ext uri="{BB962C8B-B14F-4D97-AF65-F5344CB8AC3E}">
        <p14:creationId xmlns:p14="http://schemas.microsoft.com/office/powerpoint/2010/main" val="16114589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 name="スライド イメージ プレースホルダー 1"/>
          <p:cNvSpPr>
            <a:spLocks noGrp="1" noRot="1" noChangeAspect="1"/>
          </p:cNvSpPr>
          <p:nvPr>
            <p:ph type="sldImg"/>
          </p:nvPr>
        </p:nvSpPr>
        <p:spPr>
          <a:xfrm>
            <a:off x="438150" y="1252538"/>
            <a:ext cx="6011863" cy="3381375"/>
          </a:xfrm>
        </p:spPr>
      </p:sp>
      <p:sp>
        <p:nvSpPr>
          <p:cNvPr id="1956" name="ノート プレースホルダー 2"/>
          <p:cNvSpPr>
            <a:spLocks noGrp="1"/>
          </p:cNvSpPr>
          <p:nvPr>
            <p:ph type="body" idx="1"/>
          </p:nvPr>
        </p:nvSpPr>
        <p:spPr/>
        <p:txBody>
          <a:bodyPr/>
          <a:lstStyle/>
          <a:p>
            <a:pPr defTabSz="928712">
              <a:defRPr/>
            </a:pPr>
            <a:endParaRPr kumimoji="1" lang="ja-JP" altLang="en-US" dirty="0"/>
          </a:p>
        </p:txBody>
      </p:sp>
      <p:sp>
        <p:nvSpPr>
          <p:cNvPr id="1957" name="スライド番号プレースホルダー 3"/>
          <p:cNvSpPr>
            <a:spLocks noGrp="1"/>
          </p:cNvSpPr>
          <p:nvPr>
            <p:ph type="sldNum" sz="quarter" idx="10"/>
          </p:nvPr>
        </p:nvSpPr>
        <p:spPr/>
        <p:txBody>
          <a:bodyPr/>
          <a:lstStyle/>
          <a:p>
            <a:fld id="{0F615A3C-7D51-4B6B-8AC9-156B2755C2A1}" type="slidenum">
              <a:rPr kumimoji="1" lang="ja-JP" altLang="en-US" smtClean="0"/>
              <a:t>70</a:t>
            </a:fld>
            <a:endParaRPr kumimoji="1" lang="ja-JP" altLang="en-US"/>
          </a:p>
        </p:txBody>
      </p:sp>
    </p:spTree>
    <p:extLst>
      <p:ext uri="{BB962C8B-B14F-4D97-AF65-F5344CB8AC3E}">
        <p14:creationId xmlns:p14="http://schemas.microsoft.com/office/powerpoint/2010/main" val="36701214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1" name="スライド イメージ プレースホルダー 1"/>
          <p:cNvSpPr>
            <a:spLocks noGrp="1" noRot="1" noChangeAspect="1"/>
          </p:cNvSpPr>
          <p:nvPr>
            <p:ph type="sldImg"/>
          </p:nvPr>
        </p:nvSpPr>
        <p:spPr>
          <a:xfrm>
            <a:off x="438150" y="1252538"/>
            <a:ext cx="6011863" cy="3381375"/>
          </a:xfrm>
        </p:spPr>
      </p:sp>
      <p:sp>
        <p:nvSpPr>
          <p:cNvPr id="1962" name="ノート プレースホルダー 2"/>
          <p:cNvSpPr>
            <a:spLocks noGrp="1"/>
          </p:cNvSpPr>
          <p:nvPr>
            <p:ph type="body" idx="1"/>
          </p:nvPr>
        </p:nvSpPr>
        <p:spPr/>
        <p:txBody>
          <a:bodyPr/>
          <a:lstStyle/>
          <a:p>
            <a:endParaRPr kumimoji="1" lang="ja-JP" altLang="en-US" dirty="0"/>
          </a:p>
        </p:txBody>
      </p:sp>
      <p:sp>
        <p:nvSpPr>
          <p:cNvPr id="1963" name="スライド番号プレースホルダー 3"/>
          <p:cNvSpPr>
            <a:spLocks noGrp="1"/>
          </p:cNvSpPr>
          <p:nvPr>
            <p:ph type="sldNum" sz="quarter" idx="10"/>
          </p:nvPr>
        </p:nvSpPr>
        <p:spPr/>
        <p:txBody>
          <a:bodyPr/>
          <a:lstStyle/>
          <a:p>
            <a:fld id="{0F615A3C-7D51-4B6B-8AC9-156B2755C2A1}" type="slidenum">
              <a:rPr kumimoji="1" lang="ja-JP" altLang="en-US" smtClean="0"/>
              <a:t>71</a:t>
            </a:fld>
            <a:endParaRPr kumimoji="1" lang="ja-JP" altLang="en-US"/>
          </a:p>
        </p:txBody>
      </p:sp>
    </p:spTree>
    <p:extLst>
      <p:ext uri="{BB962C8B-B14F-4D97-AF65-F5344CB8AC3E}">
        <p14:creationId xmlns:p14="http://schemas.microsoft.com/office/powerpoint/2010/main" val="22928342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7" name="スライド イメージ プレースホルダー 1"/>
          <p:cNvSpPr>
            <a:spLocks noGrp="1" noRot="1" noChangeAspect="1"/>
          </p:cNvSpPr>
          <p:nvPr>
            <p:ph type="sldImg"/>
          </p:nvPr>
        </p:nvSpPr>
        <p:spPr>
          <a:xfrm>
            <a:off x="438150" y="1252538"/>
            <a:ext cx="6011863" cy="3381375"/>
          </a:xfrm>
        </p:spPr>
      </p:sp>
      <p:sp>
        <p:nvSpPr>
          <p:cNvPr id="1968" name="ノート プレースホルダー 2"/>
          <p:cNvSpPr>
            <a:spLocks noGrp="1"/>
          </p:cNvSpPr>
          <p:nvPr>
            <p:ph type="body" idx="1"/>
          </p:nvPr>
        </p:nvSpPr>
        <p:spPr/>
        <p:txBody>
          <a:bodyPr/>
          <a:lstStyle/>
          <a:p>
            <a:r>
              <a:rPr lang="ja-JP" altLang="ja-JP" dirty="0"/>
              <a:t>間違いを探す習慣</a:t>
            </a:r>
            <a:r>
              <a:rPr lang="ja-JP" altLang="en-US" dirty="0"/>
              <a:t>→</a:t>
            </a:r>
            <a:r>
              <a:rPr lang="ja-JP" altLang="ja-JP" dirty="0"/>
              <a:t>間違い指摘反射（つい間違いを指摘してしまったり…）</a:t>
            </a:r>
            <a:r>
              <a:rPr lang="en-US" altLang="ja-JP" dirty="0"/>
              <a:t>×</a:t>
            </a:r>
            <a:endParaRPr kumimoji="1" lang="ja-JP" altLang="en-US" dirty="0"/>
          </a:p>
        </p:txBody>
      </p:sp>
      <p:sp>
        <p:nvSpPr>
          <p:cNvPr id="1969" name="スライド番号プレースホルダー 3"/>
          <p:cNvSpPr>
            <a:spLocks noGrp="1"/>
          </p:cNvSpPr>
          <p:nvPr>
            <p:ph type="sldNum" sz="quarter" idx="10"/>
          </p:nvPr>
        </p:nvSpPr>
        <p:spPr/>
        <p:txBody>
          <a:bodyPr/>
          <a:lstStyle/>
          <a:p>
            <a:fld id="{0F615A3C-7D51-4B6B-8AC9-156B2755C2A1}" type="slidenum">
              <a:rPr kumimoji="1" lang="ja-JP" altLang="en-US" smtClean="0"/>
              <a:t>72</a:t>
            </a:fld>
            <a:endParaRPr kumimoji="1" lang="ja-JP" altLang="en-US"/>
          </a:p>
        </p:txBody>
      </p:sp>
    </p:spTree>
    <p:extLst>
      <p:ext uri="{BB962C8B-B14F-4D97-AF65-F5344CB8AC3E}">
        <p14:creationId xmlns:p14="http://schemas.microsoft.com/office/powerpoint/2010/main" val="40874768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3" name="スライド イメージ プレースホルダー 1"/>
          <p:cNvSpPr>
            <a:spLocks noGrp="1" noRot="1" noChangeAspect="1"/>
          </p:cNvSpPr>
          <p:nvPr>
            <p:ph type="sldImg"/>
          </p:nvPr>
        </p:nvSpPr>
        <p:spPr>
          <a:xfrm>
            <a:off x="438150" y="1252538"/>
            <a:ext cx="6011863" cy="3381375"/>
          </a:xfrm>
        </p:spPr>
      </p:sp>
      <p:sp>
        <p:nvSpPr>
          <p:cNvPr id="1974" name="ノート プレースホルダー 2"/>
          <p:cNvSpPr>
            <a:spLocks noGrp="1"/>
          </p:cNvSpPr>
          <p:nvPr>
            <p:ph type="body" idx="1"/>
          </p:nvPr>
        </p:nvSpPr>
        <p:spPr/>
        <p:txBody>
          <a:bodyPr/>
          <a:lstStyle/>
          <a:p>
            <a:pPr>
              <a:defRPr/>
            </a:pPr>
            <a:r>
              <a:rPr lang="ja-JP" altLang="en-US" dirty="0">
                <a:latin typeface="HGPｺﾞｼｯｸM" panose="020B0600000000000000" pitchFamily="50" charset="-128"/>
                <a:ea typeface="HGPｺﾞｼｯｸM" panose="020B0600000000000000" pitchFamily="50" charset="-128"/>
              </a:rPr>
              <a:t>⑥では、沈黙の扱い方</a:t>
            </a:r>
            <a:endParaRPr lang="en-US" altLang="ja-JP" dirty="0">
              <a:latin typeface="HGPｺﾞｼｯｸM" panose="020B0600000000000000" pitchFamily="50" charset="-128"/>
              <a:ea typeface="HGPｺﾞｼｯｸM" panose="020B0600000000000000" pitchFamily="50" charset="-128"/>
            </a:endParaRPr>
          </a:p>
          <a:p>
            <a:pPr marL="33860">
              <a:defRPr/>
            </a:pPr>
            <a:r>
              <a:rPr lang="ja-JP" altLang="en-US" dirty="0">
                <a:latin typeface="UD デジタル 教科書体 NK-R" panose="02020400000000000000" pitchFamily="18" charset="-128"/>
                <a:ea typeface="UD デジタル 教科書体 NK-R" panose="02020400000000000000" pitchFamily="18" charset="-128"/>
              </a:rPr>
              <a:t>・沈黙の意味は、戸惑い・ためらい・迷い・熟考</a:t>
            </a:r>
            <a:endParaRPr lang="en-US" altLang="ja-JP" dirty="0">
              <a:latin typeface="UD デジタル 教科書体 NK-R" panose="02020400000000000000" pitchFamily="18" charset="-128"/>
              <a:ea typeface="UD デジタル 教科書体 NK-R" panose="02020400000000000000" pitchFamily="18" charset="-128"/>
            </a:endParaRPr>
          </a:p>
          <a:p>
            <a:pPr marL="33860">
              <a:defRPr/>
            </a:pPr>
            <a:r>
              <a:rPr lang="ja-JP" altLang="en-US" dirty="0">
                <a:latin typeface="UD デジタル 教科書体 NK-R" panose="02020400000000000000" pitchFamily="18" charset="-128"/>
                <a:ea typeface="UD デジタル 教科書体 NK-R" panose="02020400000000000000" pitchFamily="18" charset="-128"/>
              </a:rPr>
              <a:t>　など様々、「抵抗」や「反発」などネガティブな</a:t>
            </a:r>
            <a:endParaRPr lang="en-US" altLang="ja-JP" dirty="0">
              <a:latin typeface="UD デジタル 教科書体 NK-R" panose="02020400000000000000" pitchFamily="18" charset="-128"/>
              <a:ea typeface="UD デジタル 教科書体 NK-R" panose="02020400000000000000" pitchFamily="18" charset="-128"/>
            </a:endParaRPr>
          </a:p>
          <a:p>
            <a:pPr marL="33860">
              <a:defRPr/>
            </a:pPr>
            <a:r>
              <a:rPr lang="ja-JP" altLang="en-US" dirty="0">
                <a:latin typeface="UD デジタル 教科書体 NK-R" panose="02020400000000000000" pitchFamily="18" charset="-128"/>
                <a:ea typeface="UD デジタル 教科書体 NK-R" panose="02020400000000000000" pitchFamily="18" charset="-128"/>
              </a:rPr>
              <a:t>　感情の場合もある</a:t>
            </a:r>
            <a:endParaRPr lang="en-US" altLang="ja-JP" dirty="0">
              <a:latin typeface="UD デジタル 教科書体 NK-R" panose="02020400000000000000" pitchFamily="18" charset="-128"/>
              <a:ea typeface="UD デジタル 教科書体 NK-R" panose="02020400000000000000" pitchFamily="18" charset="-128"/>
            </a:endParaRPr>
          </a:p>
          <a:p>
            <a:pPr marL="33860">
              <a:defRPr/>
            </a:pPr>
            <a:endParaRPr lang="en-US" altLang="ja-JP" dirty="0">
              <a:latin typeface="UD デジタル 教科書体 NK-R" panose="02020400000000000000" pitchFamily="18" charset="-128"/>
              <a:ea typeface="UD デジタル 教科書体 NK-R" panose="02020400000000000000" pitchFamily="18" charset="-128"/>
            </a:endParaRPr>
          </a:p>
          <a:p>
            <a:pPr marL="33860">
              <a:defRPr/>
            </a:pPr>
            <a:r>
              <a:rPr lang="ja-JP" altLang="en-US" dirty="0">
                <a:latin typeface="UD デジタル 教科書体 NK-R" panose="02020400000000000000" pitchFamily="18" charset="-128"/>
                <a:ea typeface="UD デジタル 教科書体 NK-R" panose="02020400000000000000" pitchFamily="18" charset="-128"/>
              </a:rPr>
              <a:t>・“待つ”姿勢が推奨されてきたが、場面によって</a:t>
            </a:r>
            <a:endParaRPr lang="en-US" altLang="ja-JP" dirty="0">
              <a:latin typeface="UD デジタル 教科書体 NK-R" panose="02020400000000000000" pitchFamily="18" charset="-128"/>
              <a:ea typeface="UD デジタル 教科書体 NK-R" panose="02020400000000000000" pitchFamily="18" charset="-128"/>
            </a:endParaRPr>
          </a:p>
          <a:p>
            <a:pPr marL="33860">
              <a:defRPr/>
            </a:pPr>
            <a:r>
              <a:rPr lang="ja-JP" altLang="en-US" dirty="0">
                <a:latin typeface="UD デジタル 教科書体 NK-R" panose="02020400000000000000" pitchFamily="18" charset="-128"/>
                <a:ea typeface="UD デジタル 教科書体 NK-R" panose="02020400000000000000" pitchFamily="18" charset="-128"/>
              </a:rPr>
              <a:t>　は積極的に介入してよい場合もある</a:t>
            </a:r>
            <a:endParaRPr lang="en-US" altLang="ja-JP" dirty="0">
              <a:latin typeface="UD デジタル 教科書体 NK-R" panose="02020400000000000000" pitchFamily="18" charset="-128"/>
              <a:ea typeface="UD デジタル 教科書体 NK-R" panose="02020400000000000000" pitchFamily="18" charset="-128"/>
            </a:endParaRPr>
          </a:p>
          <a:p>
            <a:pPr marL="33860">
              <a:defRPr/>
            </a:pPr>
            <a:r>
              <a:rPr lang="ja-JP" altLang="en-US" dirty="0">
                <a:latin typeface="UD デジタル 教科書体 NK-R" panose="02020400000000000000" pitchFamily="18" charset="-128"/>
                <a:ea typeface="UD デジタル 教科書体 NK-R" panose="02020400000000000000" pitchFamily="18" charset="-128"/>
              </a:rPr>
              <a:t>・「今、頭の中で何を考えていますか」</a:t>
            </a:r>
            <a:endParaRPr lang="en-US" altLang="ja-JP" dirty="0">
              <a:latin typeface="UD デジタル 教科書体 NK-R" panose="02020400000000000000" pitchFamily="18" charset="-128"/>
              <a:ea typeface="UD デジタル 教科書体 NK-R" panose="02020400000000000000" pitchFamily="18" charset="-128"/>
            </a:endParaRPr>
          </a:p>
          <a:p>
            <a:pPr marL="33860">
              <a:defRPr/>
            </a:pPr>
            <a:r>
              <a:rPr lang="ja-JP" altLang="en-US" dirty="0">
                <a:latin typeface="UD デジタル 教科書体 NK-R" panose="02020400000000000000" pitchFamily="18" charset="-128"/>
                <a:ea typeface="UD デジタル 教科書体 NK-R" panose="02020400000000000000" pitchFamily="18" charset="-128"/>
              </a:rPr>
              <a:t>　「考えていることを実況中継してください」</a:t>
            </a:r>
            <a:endParaRPr lang="en-US" altLang="ja-JP" dirty="0">
              <a:latin typeface="UD デジタル 教科書体 NK-R" panose="02020400000000000000" pitchFamily="18" charset="-128"/>
              <a:ea typeface="UD デジタル 教科書体 NK-R" panose="02020400000000000000" pitchFamily="18" charset="-128"/>
            </a:endParaRPr>
          </a:p>
          <a:p>
            <a:endParaRPr kumimoji="1" lang="en-US" altLang="ja-JP" dirty="0"/>
          </a:p>
          <a:p>
            <a:r>
              <a:rPr kumimoji="1" lang="ja-JP" altLang="en-US" dirty="0"/>
              <a:t>⑦要約</a:t>
            </a:r>
            <a:endParaRPr kumimoji="1" lang="en-US" altLang="ja-JP" dirty="0"/>
          </a:p>
          <a:p>
            <a:r>
              <a:rPr lang="en-US" altLang="ja-JP" dirty="0"/>
              <a:t> </a:t>
            </a:r>
            <a:r>
              <a:rPr lang="ja-JP" altLang="ja-JP" dirty="0"/>
              <a:t>クライエントの本当に伝えたいことと、受け取ったことが本当に一致しているか…</a:t>
            </a:r>
          </a:p>
          <a:p>
            <a:r>
              <a:rPr lang="ja-JP" altLang="ja-JP" dirty="0"/>
              <a:t>自分の専門性（得意分野）で受け取り方に差が生じてしまう…</a:t>
            </a:r>
          </a:p>
          <a:p>
            <a:endParaRPr kumimoji="1" lang="ja-JP" altLang="en-US" dirty="0"/>
          </a:p>
        </p:txBody>
      </p:sp>
      <p:sp>
        <p:nvSpPr>
          <p:cNvPr id="1975" name="スライド番号プレースホルダー 3"/>
          <p:cNvSpPr>
            <a:spLocks noGrp="1"/>
          </p:cNvSpPr>
          <p:nvPr>
            <p:ph type="sldNum" sz="quarter" idx="10"/>
          </p:nvPr>
        </p:nvSpPr>
        <p:spPr/>
        <p:txBody>
          <a:bodyPr/>
          <a:lstStyle/>
          <a:p>
            <a:fld id="{0F615A3C-7D51-4B6B-8AC9-156B2755C2A1}" type="slidenum">
              <a:rPr kumimoji="1" lang="ja-JP" altLang="en-US" smtClean="0"/>
              <a:t>73</a:t>
            </a:fld>
            <a:endParaRPr kumimoji="1" lang="ja-JP" altLang="en-US"/>
          </a:p>
        </p:txBody>
      </p:sp>
    </p:spTree>
    <p:extLst>
      <p:ext uri="{BB962C8B-B14F-4D97-AF65-F5344CB8AC3E}">
        <p14:creationId xmlns:p14="http://schemas.microsoft.com/office/powerpoint/2010/main" val="13539958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9" name="スライド イメージ プレースホルダー 1"/>
          <p:cNvSpPr>
            <a:spLocks noGrp="1" noRot="1" noChangeAspect="1"/>
          </p:cNvSpPr>
          <p:nvPr>
            <p:ph type="sldImg"/>
          </p:nvPr>
        </p:nvSpPr>
        <p:spPr>
          <a:xfrm>
            <a:off x="438150" y="1252538"/>
            <a:ext cx="6011863" cy="3381375"/>
          </a:xfrm>
        </p:spPr>
      </p:sp>
      <p:sp>
        <p:nvSpPr>
          <p:cNvPr id="1980" name="ノート プレースホルダー 2"/>
          <p:cNvSpPr>
            <a:spLocks noGrp="1"/>
          </p:cNvSpPr>
          <p:nvPr>
            <p:ph type="body" idx="1"/>
          </p:nvPr>
        </p:nvSpPr>
        <p:spPr/>
        <p:txBody>
          <a:bodyPr/>
          <a:lstStyle/>
          <a:p>
            <a:endParaRPr kumimoji="1" lang="ja-JP" altLang="en-US" dirty="0"/>
          </a:p>
        </p:txBody>
      </p:sp>
      <p:sp>
        <p:nvSpPr>
          <p:cNvPr id="1981" name="スライド番号プレースホルダー 3"/>
          <p:cNvSpPr>
            <a:spLocks noGrp="1"/>
          </p:cNvSpPr>
          <p:nvPr>
            <p:ph type="sldNum" sz="quarter" idx="10"/>
          </p:nvPr>
        </p:nvSpPr>
        <p:spPr/>
        <p:txBody>
          <a:bodyPr/>
          <a:lstStyle/>
          <a:p>
            <a:fld id="{0F615A3C-7D51-4B6B-8AC9-156B2755C2A1}" type="slidenum">
              <a:rPr kumimoji="1" lang="ja-JP" altLang="en-US" smtClean="0"/>
              <a:t>74</a:t>
            </a:fld>
            <a:endParaRPr kumimoji="1" lang="ja-JP" altLang="en-US"/>
          </a:p>
        </p:txBody>
      </p:sp>
    </p:spTree>
    <p:extLst>
      <p:ext uri="{BB962C8B-B14F-4D97-AF65-F5344CB8AC3E}">
        <p14:creationId xmlns:p14="http://schemas.microsoft.com/office/powerpoint/2010/main" val="160578698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5" name="スライド イメージ プレースホルダー 1"/>
          <p:cNvSpPr>
            <a:spLocks noGrp="1" noRot="1" noChangeAspect="1"/>
          </p:cNvSpPr>
          <p:nvPr>
            <p:ph type="sldImg"/>
          </p:nvPr>
        </p:nvSpPr>
        <p:spPr>
          <a:xfrm>
            <a:off x="438150" y="1252538"/>
            <a:ext cx="6011863" cy="3381375"/>
          </a:xfrm>
        </p:spPr>
      </p:sp>
      <p:sp>
        <p:nvSpPr>
          <p:cNvPr id="1986" name="ノート プレースホルダー 2"/>
          <p:cNvSpPr>
            <a:spLocks noGrp="1"/>
          </p:cNvSpPr>
          <p:nvPr>
            <p:ph type="body" idx="1"/>
          </p:nvPr>
        </p:nvSpPr>
        <p:spPr/>
        <p:txBody>
          <a:bodyPr/>
          <a:lstStyle/>
          <a:p>
            <a:r>
              <a:rPr lang="ja-JP" altLang="ja-JP" dirty="0"/>
              <a:t>できるだけ日常の言葉（当事者の言葉）で。</a:t>
            </a:r>
            <a:endParaRPr lang="en-US" altLang="ja-JP" dirty="0"/>
          </a:p>
          <a:p>
            <a:r>
              <a:rPr lang="ja-JP" altLang="ja-JP" dirty="0"/>
              <a:t>専門用語の多用は、当事者のリアルから</a:t>
            </a:r>
            <a:r>
              <a:rPr lang="ja-JP" altLang="en-US" dirty="0"/>
              <a:t>（現実の生活から）</a:t>
            </a:r>
            <a:endParaRPr lang="en-US" altLang="ja-JP" dirty="0"/>
          </a:p>
          <a:p>
            <a:r>
              <a:rPr lang="ja-JP" altLang="ja-JP" dirty="0"/>
              <a:t>離れていく</a:t>
            </a:r>
            <a:r>
              <a:rPr lang="ja-JP" altLang="en-US" dirty="0"/>
              <a:t>イメージ</a:t>
            </a:r>
            <a:endParaRPr lang="en-US" altLang="ja-JP" dirty="0"/>
          </a:p>
          <a:p>
            <a:endParaRPr lang="en-US" altLang="ja-JP" dirty="0"/>
          </a:p>
          <a:p>
            <a:r>
              <a:rPr lang="ja-JP" altLang="en-US" dirty="0"/>
              <a:t>→不満を抱きやすくなる</a:t>
            </a:r>
            <a:endParaRPr lang="ja-JP" altLang="ja-JP" dirty="0"/>
          </a:p>
          <a:p>
            <a:endParaRPr kumimoji="1" lang="ja-JP" altLang="en-US" dirty="0"/>
          </a:p>
        </p:txBody>
      </p:sp>
      <p:sp>
        <p:nvSpPr>
          <p:cNvPr id="1987" name="スライド番号プレースホルダー 3"/>
          <p:cNvSpPr>
            <a:spLocks noGrp="1"/>
          </p:cNvSpPr>
          <p:nvPr>
            <p:ph type="sldNum" sz="quarter" idx="10"/>
          </p:nvPr>
        </p:nvSpPr>
        <p:spPr/>
        <p:txBody>
          <a:bodyPr/>
          <a:lstStyle/>
          <a:p>
            <a:fld id="{0F615A3C-7D51-4B6B-8AC9-156B2755C2A1}" type="slidenum">
              <a:rPr kumimoji="1" lang="ja-JP" altLang="en-US" smtClean="0"/>
              <a:t>75</a:t>
            </a:fld>
            <a:endParaRPr kumimoji="1" lang="ja-JP" altLang="en-US"/>
          </a:p>
        </p:txBody>
      </p:sp>
    </p:spTree>
    <p:extLst>
      <p:ext uri="{BB962C8B-B14F-4D97-AF65-F5344CB8AC3E}">
        <p14:creationId xmlns:p14="http://schemas.microsoft.com/office/powerpoint/2010/main" val="261433195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2" name="スライド イメージ プレースホルダー 1"/>
          <p:cNvSpPr>
            <a:spLocks noGrp="1" noRot="1" noChangeAspect="1"/>
          </p:cNvSpPr>
          <p:nvPr>
            <p:ph type="sldImg"/>
          </p:nvPr>
        </p:nvSpPr>
        <p:spPr>
          <a:xfrm>
            <a:off x="438150" y="1252538"/>
            <a:ext cx="6011863" cy="3381375"/>
          </a:xfrm>
        </p:spPr>
      </p:sp>
      <p:sp>
        <p:nvSpPr>
          <p:cNvPr id="1993" name="ノート プレースホルダー 2"/>
          <p:cNvSpPr>
            <a:spLocks noGrp="1"/>
          </p:cNvSpPr>
          <p:nvPr>
            <p:ph type="body" idx="1"/>
          </p:nvPr>
        </p:nvSpPr>
        <p:spPr/>
        <p:txBody>
          <a:bodyPr/>
          <a:lstStyle/>
          <a:p>
            <a:endParaRPr kumimoji="1" lang="ja-JP" altLang="en-US"/>
          </a:p>
        </p:txBody>
      </p:sp>
      <p:sp>
        <p:nvSpPr>
          <p:cNvPr id="1994" name="スライド番号プレースホルダー 3"/>
          <p:cNvSpPr>
            <a:spLocks noGrp="1"/>
          </p:cNvSpPr>
          <p:nvPr>
            <p:ph type="sldNum" sz="quarter" idx="10"/>
          </p:nvPr>
        </p:nvSpPr>
        <p:spPr/>
        <p:txBody>
          <a:bodyPr/>
          <a:lstStyle/>
          <a:p>
            <a:fld id="{0F615A3C-7D51-4B6B-8AC9-156B2755C2A1}" type="slidenum">
              <a:rPr kumimoji="1" lang="ja-JP" altLang="en-US" smtClean="0"/>
              <a:t>76</a:t>
            </a:fld>
            <a:endParaRPr kumimoji="1" lang="ja-JP" altLang="en-US"/>
          </a:p>
        </p:txBody>
      </p:sp>
    </p:spTree>
    <p:extLst>
      <p:ext uri="{BB962C8B-B14F-4D97-AF65-F5344CB8AC3E}">
        <p14:creationId xmlns:p14="http://schemas.microsoft.com/office/powerpoint/2010/main" val="2799993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8" name="スライド イメージ プレースホルダー 1"/>
          <p:cNvSpPr>
            <a:spLocks noGrp="1" noRot="1" noChangeAspect="1"/>
          </p:cNvSpPr>
          <p:nvPr>
            <p:ph type="sldImg"/>
          </p:nvPr>
        </p:nvSpPr>
        <p:spPr>
          <a:xfrm>
            <a:off x="438150" y="1252538"/>
            <a:ext cx="6011863" cy="3381375"/>
          </a:xfrm>
        </p:spPr>
      </p:sp>
      <p:sp>
        <p:nvSpPr>
          <p:cNvPr id="1179" name="ノート プレースホルダー 2"/>
          <p:cNvSpPr>
            <a:spLocks noGrp="1"/>
          </p:cNvSpPr>
          <p:nvPr>
            <p:ph type="body" idx="1"/>
          </p:nvPr>
        </p:nvSpPr>
        <p:spPr/>
        <p:txBody>
          <a:bodyPr/>
          <a:lstStyle/>
          <a:p>
            <a:r>
              <a:rPr lang="ja-JP" altLang="en-US" sz="1100" dirty="0"/>
              <a:t>１　地域社会の一員として、地域で暮らす、地域で支えるという視点を持つということ</a:t>
            </a:r>
            <a:endParaRPr lang="en-US" altLang="ja-JP" sz="1100" dirty="0"/>
          </a:p>
          <a:p>
            <a:endParaRPr lang="en-US" altLang="ja-JP" sz="1100" dirty="0"/>
          </a:p>
          <a:p>
            <a:r>
              <a:rPr lang="ja-JP" altLang="en-US" sz="1100" dirty="0"/>
              <a:t>２　計画作成の有無に関係なく、相談支援の基本を身に着ける。</a:t>
            </a:r>
            <a:endParaRPr lang="en-US" altLang="ja-JP" sz="1100" dirty="0"/>
          </a:p>
          <a:p>
            <a:r>
              <a:rPr lang="ja-JP" altLang="en-US" sz="1100" dirty="0"/>
              <a:t>　　その上で、計画相談のスキルにも繋がるケアマネジメントのスキルを身につけようということ</a:t>
            </a:r>
            <a:endParaRPr lang="en-US" altLang="ja-JP" sz="1100" dirty="0"/>
          </a:p>
          <a:p>
            <a:endParaRPr lang="en-US" altLang="ja-JP" sz="1100" dirty="0"/>
          </a:p>
          <a:p>
            <a:r>
              <a:rPr lang="ja-JP" altLang="en-US" sz="1100" dirty="0"/>
              <a:t>３　研修で学んだことを実務でできるようにする</a:t>
            </a:r>
            <a:endParaRPr lang="en-US" altLang="ja-JP" sz="1100" dirty="0"/>
          </a:p>
          <a:p>
            <a:endParaRPr lang="en-US" altLang="ja-JP" sz="1100" dirty="0"/>
          </a:p>
          <a:p>
            <a:r>
              <a:rPr lang="ja-JP" altLang="en-US" sz="1100" dirty="0"/>
              <a:t>４　相談業務から見えてきた地域の課題は、そのままにしておくのではなく、ぜひ地域自立支援協議会と相談員がつながって、地域づくりを一緒にしていきましょう。</a:t>
            </a:r>
            <a:endParaRPr lang="en-US" altLang="ja-JP" sz="1100" dirty="0"/>
          </a:p>
          <a:p>
            <a:endParaRPr kumimoji="1" lang="ja-JP" altLang="en-US" dirty="0"/>
          </a:p>
        </p:txBody>
      </p:sp>
      <p:sp>
        <p:nvSpPr>
          <p:cNvPr id="1180" name="スライド番号プレースホルダー 3"/>
          <p:cNvSpPr>
            <a:spLocks noGrp="1"/>
          </p:cNvSpPr>
          <p:nvPr>
            <p:ph type="sldNum" sz="quarter" idx="5"/>
          </p:nvPr>
        </p:nvSpPr>
        <p:spPr/>
        <p:txBody>
          <a:bodyPr/>
          <a:lstStyle/>
          <a:p>
            <a:fld id="{0F615A3C-7D51-4B6B-8AC9-156B2755C2A1}" type="slidenum">
              <a:rPr kumimoji="1" lang="ja-JP" altLang="en-US" smtClean="0"/>
              <a:t>7</a:t>
            </a:fld>
            <a:endParaRPr kumimoji="1" lang="ja-JP" altLang="en-US"/>
          </a:p>
        </p:txBody>
      </p:sp>
    </p:spTree>
    <p:extLst>
      <p:ext uri="{BB962C8B-B14F-4D97-AF65-F5344CB8AC3E}">
        <p14:creationId xmlns:p14="http://schemas.microsoft.com/office/powerpoint/2010/main" val="344485982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8" name="スライド イメージ プレースホルダー 1"/>
          <p:cNvSpPr>
            <a:spLocks noGrp="1" noRot="1" noChangeAspect="1"/>
          </p:cNvSpPr>
          <p:nvPr>
            <p:ph type="sldImg"/>
          </p:nvPr>
        </p:nvSpPr>
        <p:spPr>
          <a:xfrm>
            <a:off x="438150" y="1252538"/>
            <a:ext cx="6011863" cy="3381375"/>
          </a:xfrm>
        </p:spPr>
      </p:sp>
      <p:sp>
        <p:nvSpPr>
          <p:cNvPr id="1999" name="ノート プレースホルダー 2"/>
          <p:cNvSpPr>
            <a:spLocks noGrp="1"/>
          </p:cNvSpPr>
          <p:nvPr>
            <p:ph type="body" idx="1"/>
          </p:nvPr>
        </p:nvSpPr>
        <p:spPr/>
        <p:txBody>
          <a:bodyPr/>
          <a:lstStyle/>
          <a:p>
            <a:r>
              <a:rPr lang="ja-JP" altLang="en-US" dirty="0"/>
              <a:t>傾聴</a:t>
            </a:r>
            <a:endParaRPr lang="en-US" altLang="ja-JP" dirty="0"/>
          </a:p>
          <a:p>
            <a:endParaRPr lang="en-US" altLang="ja-JP" dirty="0"/>
          </a:p>
          <a:p>
            <a:r>
              <a:rPr lang="ja-JP" altLang="ja-JP" dirty="0"/>
              <a:t>大前提</a:t>
            </a:r>
            <a:r>
              <a:rPr lang="ja-JP" altLang="en-US" dirty="0"/>
              <a:t>→</a:t>
            </a:r>
            <a:r>
              <a:rPr lang="ja-JP" altLang="ja-JP" dirty="0"/>
              <a:t>人と人は理解できない部分がある</a:t>
            </a:r>
            <a:endParaRPr lang="en-US" altLang="ja-JP" dirty="0"/>
          </a:p>
          <a:p>
            <a:r>
              <a:rPr lang="ja-JP" altLang="ja-JP" dirty="0"/>
              <a:t>すべてをさらけ出せない</a:t>
            </a:r>
            <a:r>
              <a:rPr lang="en-US" altLang="ja-JP" dirty="0"/>
              <a:t>…</a:t>
            </a:r>
          </a:p>
          <a:p>
            <a:r>
              <a:rPr lang="ja-JP" altLang="ja-JP" dirty="0"/>
              <a:t>どこか隠しておきたい</a:t>
            </a:r>
            <a:r>
              <a:rPr lang="en-US" altLang="ja-JP" dirty="0"/>
              <a:t>…</a:t>
            </a:r>
            <a:r>
              <a:rPr lang="ja-JP" altLang="ja-JP" dirty="0"/>
              <a:t>うまく</a:t>
            </a:r>
            <a:r>
              <a:rPr lang="ja-JP" altLang="en-US" dirty="0"/>
              <a:t>表現でき</a:t>
            </a:r>
            <a:r>
              <a:rPr lang="ja-JP" altLang="ja-JP" dirty="0"/>
              <a:t>ない気持ち</a:t>
            </a:r>
            <a:endParaRPr lang="en-US" altLang="ja-JP" dirty="0"/>
          </a:p>
          <a:p>
            <a:r>
              <a:rPr lang="ja-JP" altLang="en-US" dirty="0"/>
              <a:t>→</a:t>
            </a:r>
            <a:r>
              <a:rPr lang="ja-JP" altLang="ja-JP" dirty="0"/>
              <a:t>本当に理解し合えないことだっていっぱいある</a:t>
            </a:r>
            <a:endParaRPr lang="en-US" altLang="ja-JP" dirty="0"/>
          </a:p>
          <a:p>
            <a:endParaRPr lang="ja-JP" altLang="ja-JP" dirty="0"/>
          </a:p>
          <a:p>
            <a:r>
              <a:rPr lang="ja-JP" altLang="ja-JP" dirty="0"/>
              <a:t>大切なのは、そこに一歩でも近づけようとすること</a:t>
            </a:r>
            <a:endParaRPr lang="en-US" altLang="ja-JP" dirty="0"/>
          </a:p>
          <a:p>
            <a:r>
              <a:rPr lang="ja-JP" altLang="ja-JP" dirty="0"/>
              <a:t>そして、その姿勢を相手にも伝えること</a:t>
            </a:r>
            <a:endParaRPr lang="en-US" altLang="ja-JP" dirty="0"/>
          </a:p>
          <a:p>
            <a:endParaRPr lang="en-US" altLang="ja-JP" dirty="0"/>
          </a:p>
          <a:p>
            <a:r>
              <a:rPr lang="ja-JP" altLang="en-US" dirty="0"/>
              <a:t>面接：いろんな場面で繰り返し行う基本的な取り組み</a:t>
            </a:r>
            <a:endParaRPr lang="en-US" altLang="ja-JP" dirty="0"/>
          </a:p>
          <a:p>
            <a:r>
              <a:rPr lang="ja-JP" altLang="en-US" dirty="0"/>
              <a:t>専門的なスキル獲得</a:t>
            </a:r>
            <a:r>
              <a:rPr lang="en-US" altLang="ja-JP" dirty="0"/>
              <a:t>/</a:t>
            </a:r>
            <a:r>
              <a:rPr lang="ja-JP" altLang="en-US" dirty="0"/>
              <a:t>自己研鑽も重要</a:t>
            </a:r>
            <a:endParaRPr lang="en-US" altLang="ja-JP" dirty="0"/>
          </a:p>
        </p:txBody>
      </p:sp>
      <p:sp>
        <p:nvSpPr>
          <p:cNvPr id="2000" name="スライド番号プレースホルダー 3"/>
          <p:cNvSpPr>
            <a:spLocks noGrp="1"/>
          </p:cNvSpPr>
          <p:nvPr>
            <p:ph type="sldNum" sz="quarter" idx="10"/>
          </p:nvPr>
        </p:nvSpPr>
        <p:spPr/>
        <p:txBody>
          <a:bodyPr/>
          <a:lstStyle/>
          <a:p>
            <a:fld id="{0F615A3C-7D51-4B6B-8AC9-156B2755C2A1}" type="slidenum">
              <a:rPr kumimoji="1" lang="ja-JP" altLang="en-US" smtClean="0"/>
              <a:t>77</a:t>
            </a:fld>
            <a:endParaRPr kumimoji="1" lang="ja-JP" altLang="en-US"/>
          </a:p>
        </p:txBody>
      </p:sp>
    </p:spTree>
    <p:extLst>
      <p:ext uri="{BB962C8B-B14F-4D97-AF65-F5344CB8AC3E}">
        <p14:creationId xmlns:p14="http://schemas.microsoft.com/office/powerpoint/2010/main" val="24064953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9" name="スライド イメージ プレースホルダー 1"/>
          <p:cNvSpPr>
            <a:spLocks noGrp="1" noRot="1" noChangeAspect="1"/>
          </p:cNvSpPr>
          <p:nvPr>
            <p:ph type="sldImg"/>
          </p:nvPr>
        </p:nvSpPr>
        <p:spPr>
          <a:xfrm>
            <a:off x="438150" y="1252538"/>
            <a:ext cx="6011863" cy="3381375"/>
          </a:xfrm>
        </p:spPr>
      </p:sp>
      <p:sp>
        <p:nvSpPr>
          <p:cNvPr id="3120" name="ノート プレースホルダー 2"/>
          <p:cNvSpPr>
            <a:spLocks noGrp="1"/>
          </p:cNvSpPr>
          <p:nvPr>
            <p:ph type="body" idx="1"/>
          </p:nvPr>
        </p:nvSpPr>
        <p:spPr/>
        <p:txBody>
          <a:bodyPr/>
          <a:lstStyle/>
          <a:p>
            <a:endParaRPr kumimoji="1" lang="ja-JP" altLang="en-US" dirty="0"/>
          </a:p>
        </p:txBody>
      </p:sp>
      <p:sp>
        <p:nvSpPr>
          <p:cNvPr id="3121" name="スライド番号プレースホルダー 3"/>
          <p:cNvSpPr>
            <a:spLocks noGrp="1"/>
          </p:cNvSpPr>
          <p:nvPr>
            <p:ph type="sldNum" sz="quarter" idx="10"/>
          </p:nvPr>
        </p:nvSpPr>
        <p:spPr/>
        <p:txBody>
          <a:bodyPr/>
          <a:lstStyle/>
          <a:p>
            <a:fld id="{0F615A3C-7D51-4B6B-8AC9-156B2755C2A1}" type="slidenum">
              <a:rPr kumimoji="1" lang="ja-JP" altLang="en-US" smtClean="0"/>
              <a:t>78</a:t>
            </a:fld>
            <a:endParaRPr kumimoji="1" lang="ja-JP" altLang="en-US"/>
          </a:p>
        </p:txBody>
      </p:sp>
    </p:spTree>
    <p:extLst>
      <p:ext uri="{BB962C8B-B14F-4D97-AF65-F5344CB8AC3E}">
        <p14:creationId xmlns:p14="http://schemas.microsoft.com/office/powerpoint/2010/main" val="174917596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7" name="スライド イメージ プレースホルダー 1"/>
          <p:cNvSpPr>
            <a:spLocks noGrp="1" noRot="1" noChangeAspect="1"/>
          </p:cNvSpPr>
          <p:nvPr>
            <p:ph type="sldImg"/>
          </p:nvPr>
        </p:nvSpPr>
        <p:spPr>
          <a:xfrm>
            <a:off x="438150" y="1252538"/>
            <a:ext cx="6011863" cy="3381375"/>
          </a:xfrm>
        </p:spPr>
      </p:sp>
      <p:sp>
        <p:nvSpPr>
          <p:cNvPr id="3128" name="ノート プレースホルダー 2"/>
          <p:cNvSpPr>
            <a:spLocks noGrp="1"/>
          </p:cNvSpPr>
          <p:nvPr>
            <p:ph type="body" idx="1"/>
          </p:nvPr>
        </p:nvSpPr>
        <p:spPr/>
        <p:txBody>
          <a:bodyPr/>
          <a:lstStyle/>
          <a:p>
            <a:r>
              <a:rPr kumimoji="1" lang="ja-JP" altLang="en-US" dirty="0"/>
              <a:t>みなさんお疲れ様でした。</a:t>
            </a:r>
            <a:endParaRPr kumimoji="1" lang="en-US" altLang="ja-JP" dirty="0"/>
          </a:p>
          <a:p>
            <a:r>
              <a:rPr kumimoji="1" lang="en-US" altLang="ja-JP" dirty="0"/>
              <a:t>【</a:t>
            </a:r>
            <a:r>
              <a:rPr kumimoji="1" lang="ja-JP" altLang="en-US" dirty="0"/>
              <a:t>休憩前にアナウンス</a:t>
            </a:r>
            <a:r>
              <a:rPr kumimoji="1" lang="en-US" altLang="ja-JP" dirty="0"/>
              <a:t>】</a:t>
            </a:r>
          </a:p>
          <a:p>
            <a:r>
              <a:rPr kumimoji="1" lang="ja-JP" altLang="en-US" dirty="0"/>
              <a:t>・午後の演習では、みなさんに作成していただいた、事前課題を使用しますので、準備をしてください。忘れた方は、事務局へお声掛けください。</a:t>
            </a:r>
            <a:endParaRPr kumimoji="1" lang="en-US" altLang="ja-JP" dirty="0"/>
          </a:p>
          <a:p>
            <a:r>
              <a:rPr kumimoji="1" lang="ja-JP" altLang="en-US" dirty="0"/>
              <a:t>・午後は２</a:t>
            </a:r>
            <a:r>
              <a:rPr kumimoji="1" lang="en-US" altLang="ja-JP" dirty="0"/>
              <a:t>G</a:t>
            </a:r>
            <a:r>
              <a:rPr kumimoji="1" lang="ja-JP" altLang="en-US" dirty="0"/>
              <a:t>合同で演習を行います。机を移動し、</a:t>
            </a:r>
            <a:r>
              <a:rPr kumimoji="1" lang="en-US" altLang="ja-JP" dirty="0"/>
              <a:t>WB</a:t>
            </a:r>
            <a:r>
              <a:rPr kumimoji="1" lang="ja-JP" altLang="en-US" dirty="0"/>
              <a:t>の前に椅子だけ移動しておいてください。</a:t>
            </a:r>
            <a:r>
              <a:rPr kumimoji="1" lang="en-US" altLang="ja-JP" dirty="0"/>
              <a:t>FT</a:t>
            </a:r>
            <a:r>
              <a:rPr kumimoji="1" lang="ja-JP" altLang="en-US" dirty="0"/>
              <a:t>のほうでお声がけお願いします。</a:t>
            </a:r>
            <a:endParaRPr kumimoji="1" lang="en-US" altLang="ja-JP" dirty="0"/>
          </a:p>
          <a:p>
            <a:r>
              <a:rPr kumimoji="1" lang="ja-JP" altLang="en-US" dirty="0"/>
              <a:t>・</a:t>
            </a:r>
            <a:r>
              <a:rPr kumimoji="1" lang="en-US" altLang="ja-JP" dirty="0"/>
              <a:t>FT</a:t>
            </a:r>
            <a:r>
              <a:rPr kumimoji="1" lang="ja-JP" altLang="en-US" dirty="0"/>
              <a:t>のみなさんは、４階学習室が控室となっていますので、移動をお願いします。</a:t>
            </a:r>
            <a:endParaRPr kumimoji="1" lang="en-US" altLang="ja-JP" dirty="0"/>
          </a:p>
        </p:txBody>
      </p:sp>
      <p:sp>
        <p:nvSpPr>
          <p:cNvPr id="3129" name="スライド番号プレースホルダー 3"/>
          <p:cNvSpPr>
            <a:spLocks noGrp="1"/>
          </p:cNvSpPr>
          <p:nvPr>
            <p:ph type="sldNum" sz="quarter" idx="10"/>
          </p:nvPr>
        </p:nvSpPr>
        <p:spPr/>
        <p:txBody>
          <a:bodyPr/>
          <a:lstStyle/>
          <a:p>
            <a:fld id="{0F615A3C-7D51-4B6B-8AC9-156B2755C2A1}" type="slidenum">
              <a:rPr kumimoji="1" lang="ja-JP" altLang="en-US" smtClean="0"/>
              <a:t>79</a:t>
            </a:fld>
            <a:endParaRPr kumimoji="1" lang="ja-JP" altLang="en-US"/>
          </a:p>
        </p:txBody>
      </p:sp>
    </p:spTree>
    <p:extLst>
      <p:ext uri="{BB962C8B-B14F-4D97-AF65-F5344CB8AC3E}">
        <p14:creationId xmlns:p14="http://schemas.microsoft.com/office/powerpoint/2010/main" val="182227187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4" name="スライド イメージ プレースホルダー 1"/>
          <p:cNvSpPr>
            <a:spLocks noGrp="1" noRot="1" noChangeAspect="1"/>
          </p:cNvSpPr>
          <p:nvPr>
            <p:ph type="sldImg"/>
          </p:nvPr>
        </p:nvSpPr>
        <p:spPr>
          <a:xfrm>
            <a:off x="438150" y="1252538"/>
            <a:ext cx="6011863" cy="3381375"/>
          </a:xfrm>
        </p:spPr>
      </p:sp>
      <p:sp>
        <p:nvSpPr>
          <p:cNvPr id="3135" name="ノート プレースホルダー 2"/>
          <p:cNvSpPr>
            <a:spLocks noGrp="1"/>
          </p:cNvSpPr>
          <p:nvPr>
            <p:ph type="body" idx="1"/>
          </p:nvPr>
        </p:nvSpPr>
        <p:spPr/>
        <p:txBody>
          <a:bodyPr/>
          <a:lstStyle/>
          <a:p>
            <a:endParaRPr kumimoji="1" lang="ja-JP" altLang="en-US" dirty="0"/>
          </a:p>
        </p:txBody>
      </p:sp>
      <p:sp>
        <p:nvSpPr>
          <p:cNvPr id="3136" name="スライド番号プレースホルダー 3"/>
          <p:cNvSpPr>
            <a:spLocks noGrp="1"/>
          </p:cNvSpPr>
          <p:nvPr>
            <p:ph type="sldNum" sz="quarter" idx="10"/>
          </p:nvPr>
        </p:nvSpPr>
        <p:spPr/>
        <p:txBody>
          <a:bodyPr/>
          <a:lstStyle/>
          <a:p>
            <a:fld id="{0F615A3C-7D51-4B6B-8AC9-156B2755C2A1}" type="slidenum">
              <a:rPr kumimoji="1" lang="ja-JP" altLang="en-US" smtClean="0"/>
              <a:t>80</a:t>
            </a:fld>
            <a:endParaRPr kumimoji="1" lang="ja-JP" altLang="en-US"/>
          </a:p>
        </p:txBody>
      </p:sp>
    </p:spTree>
    <p:extLst>
      <p:ext uri="{BB962C8B-B14F-4D97-AF65-F5344CB8AC3E}">
        <p14:creationId xmlns:p14="http://schemas.microsoft.com/office/powerpoint/2010/main" val="287380782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46912-6080-5DD1-9E59-30705087F6F3}"/>
            </a:ext>
          </a:extLst>
        </p:cNvPr>
        <p:cNvGrpSpPr/>
        <p:nvPr/>
      </p:nvGrpSpPr>
      <p:grpSpPr>
        <a:xfrm>
          <a:off x="0" y="0"/>
          <a:ext cx="0" cy="0"/>
          <a:chOff x="0" y="0"/>
          <a:chExt cx="0" cy="0"/>
        </a:xfrm>
      </p:grpSpPr>
      <p:sp>
        <p:nvSpPr>
          <p:cNvPr id="1861" name="スライド イメージ プレースホルダー 1">
            <a:extLst>
              <a:ext uri="{FF2B5EF4-FFF2-40B4-BE49-F238E27FC236}">
                <a16:creationId xmlns:a16="http://schemas.microsoft.com/office/drawing/2014/main" id="{C13BCA5D-5ED5-AECB-B435-A0DC7EA4F418}"/>
              </a:ext>
            </a:extLst>
          </p:cNvPr>
          <p:cNvSpPr>
            <a:spLocks noGrp="1" noRot="1" noChangeAspect="1"/>
          </p:cNvSpPr>
          <p:nvPr>
            <p:ph type="sldImg"/>
          </p:nvPr>
        </p:nvSpPr>
        <p:spPr>
          <a:xfrm>
            <a:off x="438150" y="1252538"/>
            <a:ext cx="6011863" cy="3381375"/>
          </a:xfrm>
        </p:spPr>
      </p:sp>
      <p:sp>
        <p:nvSpPr>
          <p:cNvPr id="1862" name="ノート プレースホルダー 2">
            <a:extLst>
              <a:ext uri="{FF2B5EF4-FFF2-40B4-BE49-F238E27FC236}">
                <a16:creationId xmlns:a16="http://schemas.microsoft.com/office/drawing/2014/main" id="{AE6F5716-5253-D464-EE26-113295AC4E95}"/>
              </a:ext>
            </a:extLst>
          </p:cNvPr>
          <p:cNvSpPr>
            <a:spLocks noGrp="1"/>
          </p:cNvSpPr>
          <p:nvPr>
            <p:ph type="body" idx="1"/>
          </p:nvPr>
        </p:nvSpPr>
        <p:spPr/>
        <p:txBody>
          <a:bodyPr/>
          <a:lstStyle/>
          <a:p>
            <a:endParaRPr kumimoji="1" lang="en-US" altLang="ja-JP" dirty="0"/>
          </a:p>
        </p:txBody>
      </p:sp>
      <p:sp>
        <p:nvSpPr>
          <p:cNvPr id="1863" name="スライド番号プレースホルダー 3">
            <a:extLst>
              <a:ext uri="{FF2B5EF4-FFF2-40B4-BE49-F238E27FC236}">
                <a16:creationId xmlns:a16="http://schemas.microsoft.com/office/drawing/2014/main" id="{CF6AC958-8585-0CA2-668A-894D2FFC206B}"/>
              </a:ext>
            </a:extLst>
          </p:cNvPr>
          <p:cNvSpPr>
            <a:spLocks noGrp="1"/>
          </p:cNvSpPr>
          <p:nvPr>
            <p:ph type="sldNum" sz="quarter" idx="10"/>
          </p:nvPr>
        </p:nvSpPr>
        <p:spPr/>
        <p:txBody>
          <a:bodyPr/>
          <a:lstStyle/>
          <a:p>
            <a:fld id="{0F615A3C-7D51-4B6B-8AC9-156B2755C2A1}" type="slidenum">
              <a:rPr kumimoji="1" lang="ja-JP" altLang="en-US" smtClean="0"/>
              <a:t>83</a:t>
            </a:fld>
            <a:endParaRPr kumimoji="1" lang="ja-JP" altLang="en-US"/>
          </a:p>
        </p:txBody>
      </p:sp>
    </p:spTree>
    <p:extLst>
      <p:ext uri="{BB962C8B-B14F-4D97-AF65-F5344CB8AC3E}">
        <p14:creationId xmlns:p14="http://schemas.microsoft.com/office/powerpoint/2010/main" val="140719505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9564F-4B4E-70BF-9A6E-1450F9C237F7}"/>
            </a:ext>
          </a:extLst>
        </p:cNvPr>
        <p:cNvGrpSpPr/>
        <p:nvPr/>
      </p:nvGrpSpPr>
      <p:grpSpPr>
        <a:xfrm>
          <a:off x="0" y="0"/>
          <a:ext cx="0" cy="0"/>
          <a:chOff x="0" y="0"/>
          <a:chExt cx="0" cy="0"/>
        </a:xfrm>
      </p:grpSpPr>
      <p:sp>
        <p:nvSpPr>
          <p:cNvPr id="1575" name="スライド イメージ プレースホルダー 1">
            <a:extLst>
              <a:ext uri="{FF2B5EF4-FFF2-40B4-BE49-F238E27FC236}">
                <a16:creationId xmlns:a16="http://schemas.microsoft.com/office/drawing/2014/main" id="{9793AF57-128E-345D-C71A-4374FE99C155}"/>
              </a:ext>
            </a:extLst>
          </p:cNvPr>
          <p:cNvSpPr>
            <a:spLocks noGrp="1" noRot="1" noChangeAspect="1"/>
          </p:cNvSpPr>
          <p:nvPr>
            <p:ph type="sldImg"/>
          </p:nvPr>
        </p:nvSpPr>
        <p:spPr/>
      </p:sp>
      <p:sp>
        <p:nvSpPr>
          <p:cNvPr id="1576" name="ノート プレースホルダー 2">
            <a:extLst>
              <a:ext uri="{FF2B5EF4-FFF2-40B4-BE49-F238E27FC236}">
                <a16:creationId xmlns:a16="http://schemas.microsoft.com/office/drawing/2014/main" id="{08959D44-D899-B125-4EA3-B475907AD91F}"/>
              </a:ext>
            </a:extLst>
          </p:cNvPr>
          <p:cNvSpPr>
            <a:spLocks noGrp="1"/>
          </p:cNvSpPr>
          <p:nvPr>
            <p:ph type="body" idx="1"/>
          </p:nvPr>
        </p:nvSpPr>
        <p:spPr/>
        <p:txBody>
          <a:bodyPr/>
          <a:lstStyle/>
          <a:p>
            <a:r>
              <a:rPr kumimoji="1" lang="ja-JP" altLang="en-US" sz="1100" b="0" dirty="0"/>
              <a:t>県二さんに聞きたいこと、確認したいことは、県二さんタイムを使ってください。</a:t>
            </a:r>
            <a:endParaRPr kumimoji="1" lang="en-US" altLang="ja-JP" sz="1100" b="0" dirty="0"/>
          </a:p>
          <a:p>
            <a:r>
              <a:rPr lang="ja-JP" altLang="en-US" sz="1100" dirty="0"/>
              <a:t>県二さんは・・・・・（読む）</a:t>
            </a:r>
            <a:endParaRPr lang="en-US" altLang="ja-JP" sz="1100" dirty="0"/>
          </a:p>
          <a:p>
            <a:endParaRPr kumimoji="1" lang="en-US" altLang="ja-JP" sz="1100" dirty="0"/>
          </a:p>
          <a:p>
            <a:r>
              <a:rPr kumimoji="1" lang="ja-JP" altLang="en-US" sz="1100" dirty="0"/>
              <a:t>それでは、グループワークを行います。ニーズ整理表でまとめた現状、推測されることから、ニーズを導いていきましょう。</a:t>
            </a:r>
            <a:endParaRPr kumimoji="1" lang="en-US" altLang="ja-JP" sz="1100" dirty="0"/>
          </a:p>
          <a:p>
            <a:r>
              <a:rPr kumimoji="1" lang="ja-JP" altLang="en-US" sz="1100" dirty="0"/>
              <a:t>最終的に、主訴とニーズを合意形成しグループでまとめましょう。</a:t>
            </a:r>
            <a:r>
              <a:rPr kumimoji="1" lang="en-US" altLang="ja-JP" sz="1100" dirty="0"/>
              <a:t>(</a:t>
            </a:r>
            <a:r>
              <a:rPr kumimoji="1" lang="ja-JP" altLang="en-US" sz="1100" dirty="0"/>
              <a:t>５０分</a:t>
            </a:r>
            <a:r>
              <a:rPr kumimoji="1" lang="en-US" altLang="ja-JP" sz="1100" dirty="0"/>
              <a:t>)</a:t>
            </a:r>
            <a:endParaRPr kumimoji="1" lang="ja-JP" altLang="en-US" sz="1100" dirty="0"/>
          </a:p>
        </p:txBody>
      </p:sp>
      <p:sp>
        <p:nvSpPr>
          <p:cNvPr id="1577" name="スライド番号プレースホルダー 3">
            <a:extLst>
              <a:ext uri="{FF2B5EF4-FFF2-40B4-BE49-F238E27FC236}">
                <a16:creationId xmlns:a16="http://schemas.microsoft.com/office/drawing/2014/main" id="{B1F8EE44-6626-924C-AA90-13B3EB098664}"/>
              </a:ext>
            </a:extLst>
          </p:cNvPr>
          <p:cNvSpPr>
            <a:spLocks noGrp="1"/>
          </p:cNvSpPr>
          <p:nvPr>
            <p:ph type="sldNum" sz="quarter" idx="10"/>
          </p:nvPr>
        </p:nvSpPr>
        <p:spPr/>
        <p:txBody>
          <a:bodyPr/>
          <a:lstStyle/>
          <a:p>
            <a:fld id="{29BD601E-CC35-4D44-9072-44D059BC992F}" type="slidenum">
              <a:rPr kumimoji="1" lang="ja-JP" altLang="en-US" smtClean="0"/>
              <a:t>84</a:t>
            </a:fld>
            <a:endParaRPr kumimoji="1" lang="ja-JP" altLang="en-US"/>
          </a:p>
        </p:txBody>
      </p:sp>
      <p:sp>
        <p:nvSpPr>
          <p:cNvPr id="2" name="日付プレースホルダー 1">
            <a:extLst>
              <a:ext uri="{FF2B5EF4-FFF2-40B4-BE49-F238E27FC236}">
                <a16:creationId xmlns:a16="http://schemas.microsoft.com/office/drawing/2014/main" id="{86F35270-1AC7-5A58-BEE5-E7D9B7DA7F51}"/>
              </a:ext>
            </a:extLst>
          </p:cNvPr>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207771699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9" name="スライド イメージ プレースホルダー 1"/>
          <p:cNvSpPr>
            <a:spLocks noGrp="1" noRot="1" noChangeAspect="1"/>
          </p:cNvSpPr>
          <p:nvPr>
            <p:ph type="sldImg"/>
          </p:nvPr>
        </p:nvSpPr>
        <p:spPr>
          <a:xfrm>
            <a:off x="438150" y="1252538"/>
            <a:ext cx="6011863" cy="3381375"/>
          </a:xfrm>
        </p:spPr>
      </p:sp>
      <p:sp>
        <p:nvSpPr>
          <p:cNvPr id="3230" name="ノート プレースホルダー 2"/>
          <p:cNvSpPr>
            <a:spLocks noGrp="1"/>
          </p:cNvSpPr>
          <p:nvPr>
            <p:ph type="body" idx="1"/>
          </p:nvPr>
        </p:nvSpPr>
        <p:spPr/>
        <p:txBody>
          <a:bodyPr/>
          <a:lstStyle/>
          <a:p>
            <a:r>
              <a:rPr kumimoji="1" lang="ja-JP" altLang="en-US" dirty="0"/>
              <a:t>本人や家族、関係者からの情報収集は、興味本位で行うものではなく、本人の希望する生活の実現に向けて、支援するために行います。支援内容はニーズに即したものですので、ニーズ把握のためとも言えます。本人の言葉や想いに加え、様々な客観的情報を整理・分析してニーズを把握し、プランニング（手立て）につなげます。</a:t>
            </a:r>
          </a:p>
        </p:txBody>
      </p:sp>
      <p:sp>
        <p:nvSpPr>
          <p:cNvPr id="3231" name="スライド番号プレースホルダー 3"/>
          <p:cNvSpPr>
            <a:spLocks noGrp="1"/>
          </p:cNvSpPr>
          <p:nvPr>
            <p:ph type="sldNum" sz="quarter" idx="10"/>
          </p:nvPr>
        </p:nvSpPr>
        <p:spPr/>
        <p:txBody>
          <a:bodyPr/>
          <a:lstStyle/>
          <a:p>
            <a:fld id="{0F50682B-4654-463B-B3F8-F3DC42EF2B10}" type="slidenum">
              <a:rPr kumimoji="1" lang="ja-JP" altLang="en-US" smtClean="0"/>
              <a:pPr/>
              <a:t>85</a:t>
            </a:fld>
            <a:endParaRPr kumimoji="1" lang="ja-JP" altLang="en-US"/>
          </a:p>
        </p:txBody>
      </p:sp>
    </p:spTree>
    <p:extLst>
      <p:ext uri="{BB962C8B-B14F-4D97-AF65-F5344CB8AC3E}">
        <p14:creationId xmlns:p14="http://schemas.microsoft.com/office/powerpoint/2010/main" val="350959207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3" name="スライド イメージ プレースホルダー 1"/>
          <p:cNvSpPr>
            <a:spLocks noGrp="1" noRot="1" noChangeAspect="1"/>
          </p:cNvSpPr>
          <p:nvPr>
            <p:ph type="sldImg"/>
          </p:nvPr>
        </p:nvSpPr>
        <p:spPr>
          <a:xfrm>
            <a:off x="438150" y="1252538"/>
            <a:ext cx="6011863" cy="3381375"/>
          </a:xfrm>
        </p:spPr>
      </p:sp>
      <p:sp>
        <p:nvSpPr>
          <p:cNvPr id="3244" name="ノート プレースホルダー 2"/>
          <p:cNvSpPr>
            <a:spLocks noGrp="1"/>
          </p:cNvSpPr>
          <p:nvPr>
            <p:ph type="body" idx="1"/>
          </p:nvPr>
        </p:nvSpPr>
        <p:spPr/>
        <p:txBody>
          <a:bodyPr/>
          <a:lstStyle/>
          <a:p>
            <a:r>
              <a:rPr kumimoji="1" lang="ja-JP" altLang="en-US" dirty="0"/>
              <a:t>支援者の見立てを根拠を含めて可視化・言語化することで、その妥当性が判断しやすくなりますし、他の支援者と共有する際にも役立ちます。様々な支援者の調整役を担う相談支援専門員にとって、可視化・言語化のスキルは大変重要です。</a:t>
            </a:r>
          </a:p>
        </p:txBody>
      </p:sp>
      <p:sp>
        <p:nvSpPr>
          <p:cNvPr id="3245" name="スライド番号プレースホルダー 3"/>
          <p:cNvSpPr>
            <a:spLocks noGrp="1"/>
          </p:cNvSpPr>
          <p:nvPr>
            <p:ph type="sldNum" sz="quarter" idx="10"/>
          </p:nvPr>
        </p:nvSpPr>
        <p:spPr/>
        <p:txBody>
          <a:bodyPr/>
          <a:lstStyle/>
          <a:p>
            <a:fld id="{0F50682B-4654-463B-B3F8-F3DC42EF2B10}" type="slidenum">
              <a:rPr kumimoji="1" lang="ja-JP" altLang="en-US" smtClean="0"/>
              <a:pPr/>
              <a:t>86</a:t>
            </a:fld>
            <a:endParaRPr kumimoji="1" lang="ja-JP" altLang="en-US"/>
          </a:p>
        </p:txBody>
      </p:sp>
    </p:spTree>
    <p:extLst>
      <p:ext uri="{BB962C8B-B14F-4D97-AF65-F5344CB8AC3E}">
        <p14:creationId xmlns:p14="http://schemas.microsoft.com/office/powerpoint/2010/main" val="108825273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3" name="スライド イメージ プレースホルダー 1"/>
          <p:cNvSpPr>
            <a:spLocks noGrp="1" noRot="1" noChangeAspect="1"/>
          </p:cNvSpPr>
          <p:nvPr>
            <p:ph type="sldImg"/>
          </p:nvPr>
        </p:nvSpPr>
        <p:spPr>
          <a:xfrm>
            <a:off x="438150" y="1252538"/>
            <a:ext cx="6011863" cy="3381375"/>
          </a:xfrm>
        </p:spPr>
      </p:sp>
      <p:sp>
        <p:nvSpPr>
          <p:cNvPr id="3274" name="ノート プレースホルダー 2"/>
          <p:cNvSpPr>
            <a:spLocks noGrp="1"/>
          </p:cNvSpPr>
          <p:nvPr>
            <p:ph type="body" idx="1"/>
          </p:nvPr>
        </p:nvSpPr>
        <p:spPr/>
        <p:txBody>
          <a:bodyPr/>
          <a:lstStyle/>
          <a:p>
            <a:r>
              <a:rPr kumimoji="1" lang="ja-JP" altLang="en-US" b="0" i="0" dirty="0">
                <a:solidFill>
                  <a:srgbClr val="7030A0"/>
                </a:solidFill>
              </a:rPr>
              <a:t>情報収集の際の留意点はスライドの通りです。「本人の言葉」は重要ですが、言葉の背景・真意を理解することこそがポイントだと考えると、発語がないなど、コミュニケーションに困難を抱える方である場合も、表情や行動を観察し、さらに情報収集して、その背景・真意をくみ取ると考えれば、発語の有無が絶対条件でないことも分かります。</a:t>
            </a:r>
          </a:p>
        </p:txBody>
      </p:sp>
      <p:sp>
        <p:nvSpPr>
          <p:cNvPr id="3275" name="スライド番号プレースホルダー 3"/>
          <p:cNvSpPr>
            <a:spLocks noGrp="1"/>
          </p:cNvSpPr>
          <p:nvPr>
            <p:ph type="sldNum" sz="quarter" idx="10"/>
          </p:nvPr>
        </p:nvSpPr>
        <p:spPr/>
        <p:txBody>
          <a:bodyPr/>
          <a:lstStyle/>
          <a:p>
            <a:fld id="{0F50682B-4654-463B-B3F8-F3DC42EF2B10}" type="slidenum">
              <a:rPr kumimoji="1" lang="ja-JP" altLang="en-US" smtClean="0"/>
              <a:pPr/>
              <a:t>87</a:t>
            </a:fld>
            <a:endParaRPr kumimoji="1" lang="ja-JP" altLang="en-US"/>
          </a:p>
        </p:txBody>
      </p:sp>
    </p:spTree>
    <p:extLst>
      <p:ext uri="{BB962C8B-B14F-4D97-AF65-F5344CB8AC3E}">
        <p14:creationId xmlns:p14="http://schemas.microsoft.com/office/powerpoint/2010/main" val="296941939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2" name="スライド イメージ プレースホルダー 1"/>
          <p:cNvSpPr>
            <a:spLocks noGrp="1" noRot="1" noChangeAspect="1"/>
          </p:cNvSpPr>
          <p:nvPr>
            <p:ph type="sldImg"/>
          </p:nvPr>
        </p:nvSpPr>
        <p:spPr>
          <a:xfrm>
            <a:off x="438150" y="1252538"/>
            <a:ext cx="6011863" cy="3381375"/>
          </a:xfrm>
        </p:spPr>
      </p:sp>
      <p:sp>
        <p:nvSpPr>
          <p:cNvPr id="3283" name="ノート プレースホルダー 2"/>
          <p:cNvSpPr>
            <a:spLocks noGrp="1"/>
          </p:cNvSpPr>
          <p:nvPr>
            <p:ph type="body" idx="1"/>
          </p:nvPr>
        </p:nvSpPr>
        <p:spPr/>
        <p:txBody>
          <a:bodyPr/>
          <a:lstStyle/>
          <a:p>
            <a:r>
              <a:rPr kumimoji="1" lang="ja-JP" altLang="en-US" dirty="0"/>
              <a:t>アセスメントの目的は</a:t>
            </a:r>
            <a:endParaRPr kumimoji="1" lang="en-US" altLang="ja-JP" dirty="0"/>
          </a:p>
          <a:p>
            <a:endParaRPr kumimoji="1" lang="en-US" altLang="ja-JP" dirty="0"/>
          </a:p>
          <a:p>
            <a:r>
              <a:rPr lang="ja-JP" altLang="ja-JP" dirty="0"/>
              <a:t>支援を目的として情報を収集し、</a:t>
            </a:r>
            <a:endParaRPr lang="en-US" altLang="ja-JP" dirty="0"/>
          </a:p>
          <a:p>
            <a:r>
              <a:rPr lang="ja-JP" altLang="ja-JP" dirty="0"/>
              <a:t>支援対象者の置かれた状況と課題について分析・解釈</a:t>
            </a:r>
            <a:r>
              <a:rPr lang="ja-JP" altLang="en-US" dirty="0"/>
              <a:t>す</a:t>
            </a:r>
            <a:r>
              <a:rPr lang="ja-JP" altLang="ja-JP" dirty="0"/>
              <a:t>る事</a:t>
            </a:r>
            <a:endParaRPr lang="en-US" altLang="ja-JP" dirty="0"/>
          </a:p>
          <a:p>
            <a:endParaRPr kumimoji="1" lang="en-US" altLang="ja-JP" dirty="0"/>
          </a:p>
          <a:p>
            <a:r>
              <a:rPr kumimoji="1" lang="ja-JP" altLang="en-US" dirty="0"/>
              <a:t>つまり、本人の全体像を把握することを目指している</a:t>
            </a:r>
            <a:endParaRPr kumimoji="1" lang="en-US" altLang="ja-JP" dirty="0"/>
          </a:p>
          <a:p>
            <a:endParaRPr kumimoji="1" lang="en-US" altLang="ja-JP" dirty="0"/>
          </a:p>
        </p:txBody>
      </p:sp>
      <p:sp>
        <p:nvSpPr>
          <p:cNvPr id="3284" name="スライド番号プレースホルダー 3"/>
          <p:cNvSpPr>
            <a:spLocks noGrp="1"/>
          </p:cNvSpPr>
          <p:nvPr>
            <p:ph type="sldNum" sz="quarter" idx="10"/>
          </p:nvPr>
        </p:nvSpPr>
        <p:spPr/>
        <p:txBody>
          <a:bodyPr/>
          <a:lstStyle/>
          <a:p>
            <a:fld id="{0F615A3C-7D51-4B6B-8AC9-156B2755C2A1}" type="slidenum">
              <a:rPr kumimoji="1" lang="ja-JP" altLang="en-US" smtClean="0"/>
              <a:t>88</a:t>
            </a:fld>
            <a:endParaRPr kumimoji="1" lang="ja-JP" altLang="en-US"/>
          </a:p>
        </p:txBody>
      </p:sp>
    </p:spTree>
    <p:extLst>
      <p:ext uri="{BB962C8B-B14F-4D97-AF65-F5344CB8AC3E}">
        <p14:creationId xmlns:p14="http://schemas.microsoft.com/office/powerpoint/2010/main" val="2791877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4" name="スライド イメージ プレースホルダー 1"/>
          <p:cNvSpPr>
            <a:spLocks noGrp="1" noRot="1" noChangeAspect="1"/>
          </p:cNvSpPr>
          <p:nvPr>
            <p:ph type="sldImg"/>
          </p:nvPr>
        </p:nvSpPr>
        <p:spPr/>
      </p:sp>
      <p:sp>
        <p:nvSpPr>
          <p:cNvPr id="1205" name="ノート プレースホルダー 2"/>
          <p:cNvSpPr>
            <a:spLocks noGrp="1"/>
          </p:cNvSpPr>
          <p:nvPr>
            <p:ph type="body" idx="1"/>
          </p:nvPr>
        </p:nvSpPr>
        <p:spPr/>
        <p:txBody>
          <a:bodyPr/>
          <a:lstStyle/>
          <a:p>
            <a:endParaRPr kumimoji="1" lang="ja-JP" altLang="en-US" dirty="0"/>
          </a:p>
        </p:txBody>
      </p:sp>
      <p:sp>
        <p:nvSpPr>
          <p:cNvPr id="1206" name="スライド番号プレースホルダー 3"/>
          <p:cNvSpPr>
            <a:spLocks noGrp="1"/>
          </p:cNvSpPr>
          <p:nvPr>
            <p:ph type="sldNum" sz="quarter" idx="5"/>
          </p:nvPr>
        </p:nvSpPr>
        <p:spPr/>
        <p:txBody>
          <a:bodyPr/>
          <a:lstStyle/>
          <a:p>
            <a:fld id="{0F615A3C-7D51-4B6B-8AC9-156B2755C2A1}" type="slidenum">
              <a:rPr kumimoji="1" lang="ja-JP" altLang="en-US" smtClean="0"/>
              <a:t>8</a:t>
            </a:fld>
            <a:endParaRPr kumimoji="1" lang="ja-JP" altLang="en-US"/>
          </a:p>
        </p:txBody>
      </p:sp>
    </p:spTree>
    <p:extLst>
      <p:ext uri="{BB962C8B-B14F-4D97-AF65-F5344CB8AC3E}">
        <p14:creationId xmlns:p14="http://schemas.microsoft.com/office/powerpoint/2010/main" val="1121923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0" name="スライド イメージ プレースホルダー 1"/>
          <p:cNvSpPr>
            <a:spLocks noGrp="1" noRot="1" noChangeAspect="1"/>
          </p:cNvSpPr>
          <p:nvPr>
            <p:ph type="sldImg"/>
          </p:nvPr>
        </p:nvSpPr>
        <p:spPr>
          <a:xfrm>
            <a:off x="438150" y="1252538"/>
            <a:ext cx="6011863" cy="3381375"/>
          </a:xfrm>
        </p:spPr>
      </p:sp>
      <p:sp>
        <p:nvSpPr>
          <p:cNvPr id="3291" name="ノート プレースホルダー 2"/>
          <p:cNvSpPr>
            <a:spLocks noGrp="1"/>
          </p:cNvSpPr>
          <p:nvPr>
            <p:ph type="body" idx="1"/>
          </p:nvPr>
        </p:nvSpPr>
        <p:spPr/>
        <p:txBody>
          <a:bodyPr/>
          <a:lstStyle/>
          <a:p>
            <a:endParaRPr kumimoji="1" lang="ja-JP" altLang="en-US"/>
          </a:p>
        </p:txBody>
      </p:sp>
      <p:sp>
        <p:nvSpPr>
          <p:cNvPr id="3292" name="スライド番号プレースホルダー 3"/>
          <p:cNvSpPr>
            <a:spLocks noGrp="1"/>
          </p:cNvSpPr>
          <p:nvPr>
            <p:ph type="sldNum" sz="quarter" idx="10"/>
          </p:nvPr>
        </p:nvSpPr>
        <p:spPr/>
        <p:txBody>
          <a:bodyPr/>
          <a:lstStyle/>
          <a:p>
            <a:fld id="{0F615A3C-7D51-4B6B-8AC9-156B2755C2A1}" type="slidenum">
              <a:rPr kumimoji="1" lang="ja-JP" altLang="en-US" smtClean="0"/>
              <a:t>89</a:t>
            </a:fld>
            <a:endParaRPr kumimoji="1" lang="ja-JP" altLang="en-US"/>
          </a:p>
        </p:txBody>
      </p:sp>
    </p:spTree>
    <p:extLst>
      <p:ext uri="{BB962C8B-B14F-4D97-AF65-F5344CB8AC3E}">
        <p14:creationId xmlns:p14="http://schemas.microsoft.com/office/powerpoint/2010/main" val="81813568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3" name="スライド イメージ プレースホルダー 1"/>
          <p:cNvSpPr>
            <a:spLocks noGrp="1" noRot="1" noChangeAspect="1"/>
          </p:cNvSpPr>
          <p:nvPr>
            <p:ph type="sldImg"/>
          </p:nvPr>
        </p:nvSpPr>
        <p:spPr>
          <a:xfrm>
            <a:off x="438150" y="1252538"/>
            <a:ext cx="6011863" cy="3381375"/>
          </a:xfrm>
        </p:spPr>
      </p:sp>
      <p:sp>
        <p:nvSpPr>
          <p:cNvPr id="3304" name="ノート プレースホルダー 2"/>
          <p:cNvSpPr>
            <a:spLocks noGrp="1"/>
          </p:cNvSpPr>
          <p:nvPr>
            <p:ph type="body" idx="1"/>
          </p:nvPr>
        </p:nvSpPr>
        <p:spPr/>
        <p:txBody>
          <a:bodyPr/>
          <a:lstStyle/>
          <a:p>
            <a:endParaRPr kumimoji="1" lang="en-US" altLang="ja-JP" dirty="0"/>
          </a:p>
        </p:txBody>
      </p:sp>
      <p:sp>
        <p:nvSpPr>
          <p:cNvPr id="3305" name="スライド番号プレースホルダー 3"/>
          <p:cNvSpPr>
            <a:spLocks noGrp="1"/>
          </p:cNvSpPr>
          <p:nvPr>
            <p:ph type="sldNum" sz="quarter" idx="10"/>
          </p:nvPr>
        </p:nvSpPr>
        <p:spPr/>
        <p:txBody>
          <a:bodyPr/>
          <a:lstStyle/>
          <a:p>
            <a:fld id="{0F615A3C-7D51-4B6B-8AC9-156B2755C2A1}" type="slidenum">
              <a:rPr kumimoji="1" lang="ja-JP" altLang="en-US" smtClean="0"/>
              <a:t>90</a:t>
            </a:fld>
            <a:endParaRPr kumimoji="1" lang="ja-JP" altLang="en-US"/>
          </a:p>
        </p:txBody>
      </p:sp>
    </p:spTree>
    <p:extLst>
      <p:ext uri="{BB962C8B-B14F-4D97-AF65-F5344CB8AC3E}">
        <p14:creationId xmlns:p14="http://schemas.microsoft.com/office/powerpoint/2010/main" val="209272787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0" name="スライド イメージ プレースホルダー 1"/>
          <p:cNvSpPr>
            <a:spLocks noGrp="1" noRot="1" noChangeAspect="1"/>
          </p:cNvSpPr>
          <p:nvPr>
            <p:ph type="sldImg"/>
          </p:nvPr>
        </p:nvSpPr>
        <p:spPr/>
      </p:sp>
      <p:sp>
        <p:nvSpPr>
          <p:cNvPr id="3311" name="ノート プレースホルダー 2"/>
          <p:cNvSpPr>
            <a:spLocks noGrp="1"/>
          </p:cNvSpPr>
          <p:nvPr>
            <p:ph type="body" idx="1"/>
          </p:nvPr>
        </p:nvSpPr>
        <p:spPr/>
        <p:txBody>
          <a:bodyPr/>
          <a:lstStyle/>
          <a:p>
            <a:r>
              <a:rPr kumimoji="1" lang="en-US" altLang="ja-JP" dirty="0"/>
              <a:t>※</a:t>
            </a:r>
            <a:r>
              <a:rPr kumimoji="1" lang="ja-JP" altLang="en-US" dirty="0"/>
              <a:t>受講生には手元に事前課題を用意してもらい、参考にしながらアセスメンを深めてもらうようアナウンス。</a:t>
            </a:r>
          </a:p>
        </p:txBody>
      </p:sp>
      <p:sp>
        <p:nvSpPr>
          <p:cNvPr id="3312" name="スライド番号プレースホルダー 3"/>
          <p:cNvSpPr>
            <a:spLocks noGrp="1"/>
          </p:cNvSpPr>
          <p:nvPr>
            <p:ph type="sldNum" sz="quarter" idx="5"/>
          </p:nvPr>
        </p:nvSpPr>
        <p:spPr/>
        <p:txBody>
          <a:bodyPr/>
          <a:lstStyle/>
          <a:p>
            <a:fld id="{0F615A3C-7D51-4B6B-8AC9-156B2755C2A1}" type="slidenum">
              <a:rPr kumimoji="1" lang="ja-JP" altLang="en-US" smtClean="0"/>
              <a:t>91</a:t>
            </a:fld>
            <a:endParaRPr kumimoji="1" lang="ja-JP" altLang="en-US"/>
          </a:p>
        </p:txBody>
      </p:sp>
    </p:spTree>
    <p:extLst>
      <p:ext uri="{BB962C8B-B14F-4D97-AF65-F5344CB8AC3E}">
        <p14:creationId xmlns:p14="http://schemas.microsoft.com/office/powerpoint/2010/main" val="274048644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 name="スライド イメージ プレースホルダー 1"/>
          <p:cNvSpPr>
            <a:spLocks noGrp="1" noRot="1" noChangeAspect="1"/>
          </p:cNvSpPr>
          <p:nvPr>
            <p:ph type="sldImg"/>
          </p:nvPr>
        </p:nvSpPr>
        <p:spPr>
          <a:xfrm>
            <a:off x="438150" y="1252538"/>
            <a:ext cx="6011863" cy="3381375"/>
          </a:xfrm>
        </p:spPr>
      </p:sp>
      <p:sp>
        <p:nvSpPr>
          <p:cNvPr id="3318" name="ノート プレースホルダー 2"/>
          <p:cNvSpPr>
            <a:spLocks noGrp="1"/>
          </p:cNvSpPr>
          <p:nvPr>
            <p:ph type="body" idx="1"/>
          </p:nvPr>
        </p:nvSpPr>
        <p:spPr/>
        <p:txBody>
          <a:bodyPr/>
          <a:lstStyle/>
          <a:p>
            <a:endParaRPr kumimoji="1" lang="ja-JP" altLang="en-US" dirty="0"/>
          </a:p>
        </p:txBody>
      </p:sp>
      <p:sp>
        <p:nvSpPr>
          <p:cNvPr id="3319" name="スライド番号プレースホルダー 3"/>
          <p:cNvSpPr>
            <a:spLocks noGrp="1"/>
          </p:cNvSpPr>
          <p:nvPr>
            <p:ph type="sldNum" sz="quarter" idx="10"/>
          </p:nvPr>
        </p:nvSpPr>
        <p:spPr/>
        <p:txBody>
          <a:bodyPr/>
          <a:lstStyle/>
          <a:p>
            <a:fld id="{0F615A3C-7D51-4B6B-8AC9-156B2755C2A1}" type="slidenum">
              <a:rPr kumimoji="1" lang="ja-JP" altLang="en-US" smtClean="0"/>
              <a:t>92</a:t>
            </a:fld>
            <a:endParaRPr kumimoji="1" lang="ja-JP" altLang="en-US"/>
          </a:p>
        </p:txBody>
      </p:sp>
    </p:spTree>
    <p:extLst>
      <p:ext uri="{BB962C8B-B14F-4D97-AF65-F5344CB8AC3E}">
        <p14:creationId xmlns:p14="http://schemas.microsoft.com/office/powerpoint/2010/main" val="297827693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0" name="スライド イメージ プレースホルダー 1"/>
          <p:cNvSpPr>
            <a:spLocks noGrp="1" noRot="1" noChangeAspect="1"/>
          </p:cNvSpPr>
          <p:nvPr>
            <p:ph type="sldImg"/>
          </p:nvPr>
        </p:nvSpPr>
        <p:spPr/>
      </p:sp>
      <p:sp>
        <p:nvSpPr>
          <p:cNvPr id="3331" name="ノート プレースホルダー 2"/>
          <p:cNvSpPr>
            <a:spLocks noGrp="1"/>
          </p:cNvSpPr>
          <p:nvPr>
            <p:ph type="body" idx="1"/>
          </p:nvPr>
        </p:nvSpPr>
        <p:spPr/>
        <p:txBody>
          <a:bodyPr/>
          <a:lstStyle/>
          <a:p>
            <a:r>
              <a:rPr lang="ja-JP" altLang="en-US" sz="1100" dirty="0"/>
              <a:t>お母さんが亡くなって半年。県二さんは今どういう気持ちを持って生活しているのを、グループの中で想像し、確認してみましょう。</a:t>
            </a:r>
          </a:p>
        </p:txBody>
      </p:sp>
      <p:sp>
        <p:nvSpPr>
          <p:cNvPr id="3332" name="スライド番号プレースホルダー 3"/>
          <p:cNvSpPr>
            <a:spLocks noGrp="1"/>
          </p:cNvSpPr>
          <p:nvPr>
            <p:ph type="sldNum" sz="quarter" idx="5"/>
          </p:nvPr>
        </p:nvSpPr>
        <p:spPr/>
        <p:txBody>
          <a:bodyPr/>
          <a:lstStyle/>
          <a:p>
            <a:fld id="{0F615A3C-7D51-4B6B-8AC9-156B2755C2A1}" type="slidenum">
              <a:rPr kumimoji="1" lang="ja-JP" altLang="en-US" smtClean="0"/>
              <a:t>93</a:t>
            </a:fld>
            <a:endParaRPr kumimoji="1" lang="ja-JP" altLang="en-US"/>
          </a:p>
        </p:txBody>
      </p:sp>
    </p:spTree>
    <p:extLst>
      <p:ext uri="{BB962C8B-B14F-4D97-AF65-F5344CB8AC3E}">
        <p14:creationId xmlns:p14="http://schemas.microsoft.com/office/powerpoint/2010/main" val="184071499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 name="スライド イメージ プレースホルダー 1"/>
          <p:cNvSpPr>
            <a:spLocks noGrp="1" noRot="1" noChangeAspect="1"/>
          </p:cNvSpPr>
          <p:nvPr>
            <p:ph type="sldImg"/>
          </p:nvPr>
        </p:nvSpPr>
        <p:spPr>
          <a:xfrm>
            <a:off x="438150" y="1252538"/>
            <a:ext cx="6011863" cy="3381375"/>
          </a:xfrm>
        </p:spPr>
      </p:sp>
      <p:sp>
        <p:nvSpPr>
          <p:cNvPr id="3339" name="ノート プレースホルダー 2"/>
          <p:cNvSpPr>
            <a:spLocks noGrp="1"/>
          </p:cNvSpPr>
          <p:nvPr>
            <p:ph type="body" idx="1"/>
          </p:nvPr>
        </p:nvSpPr>
        <p:spPr/>
        <p:txBody>
          <a:bodyPr/>
          <a:lstStyle/>
          <a:p>
            <a:endParaRPr kumimoji="1" lang="ja-JP" altLang="en-US" dirty="0"/>
          </a:p>
        </p:txBody>
      </p:sp>
      <p:sp>
        <p:nvSpPr>
          <p:cNvPr id="3340" name="スライド番号プレースホルダー 3"/>
          <p:cNvSpPr>
            <a:spLocks noGrp="1"/>
          </p:cNvSpPr>
          <p:nvPr>
            <p:ph type="sldNum" sz="quarter" idx="10"/>
          </p:nvPr>
        </p:nvSpPr>
        <p:spPr/>
        <p:txBody>
          <a:bodyPr/>
          <a:lstStyle/>
          <a:p>
            <a:fld id="{0F615A3C-7D51-4B6B-8AC9-156B2755C2A1}" type="slidenum">
              <a:rPr kumimoji="1" lang="ja-JP" altLang="en-US" smtClean="0"/>
              <a:t>94</a:t>
            </a:fld>
            <a:endParaRPr kumimoji="1" lang="ja-JP" altLang="en-US"/>
          </a:p>
        </p:txBody>
      </p:sp>
    </p:spTree>
    <p:extLst>
      <p:ext uri="{BB962C8B-B14F-4D97-AF65-F5344CB8AC3E}">
        <p14:creationId xmlns:p14="http://schemas.microsoft.com/office/powerpoint/2010/main" val="390991112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5" name="スライド イメージ プレースホルダー 1"/>
          <p:cNvSpPr>
            <a:spLocks noGrp="1" noRot="1" noChangeAspect="1"/>
          </p:cNvSpPr>
          <p:nvPr>
            <p:ph type="sldImg"/>
          </p:nvPr>
        </p:nvSpPr>
        <p:spPr>
          <a:xfrm>
            <a:off x="438150" y="1252538"/>
            <a:ext cx="6011863" cy="3381375"/>
          </a:xfrm>
        </p:spPr>
      </p:sp>
      <p:sp>
        <p:nvSpPr>
          <p:cNvPr id="3346" name="ノート プレースホルダー 2"/>
          <p:cNvSpPr>
            <a:spLocks noGrp="1"/>
          </p:cNvSpPr>
          <p:nvPr>
            <p:ph type="body" idx="1"/>
          </p:nvPr>
        </p:nvSpPr>
        <p:spPr/>
        <p:txBody>
          <a:bodyPr/>
          <a:lstStyle/>
          <a:p>
            <a:endParaRPr kumimoji="1" lang="ja-JP" altLang="en-US" dirty="0"/>
          </a:p>
        </p:txBody>
      </p:sp>
      <p:sp>
        <p:nvSpPr>
          <p:cNvPr id="3347" name="スライド番号プレースホルダー 3"/>
          <p:cNvSpPr>
            <a:spLocks noGrp="1"/>
          </p:cNvSpPr>
          <p:nvPr>
            <p:ph type="sldNum" sz="quarter" idx="10"/>
          </p:nvPr>
        </p:nvSpPr>
        <p:spPr/>
        <p:txBody>
          <a:bodyPr/>
          <a:lstStyle/>
          <a:p>
            <a:fld id="{0F615A3C-7D51-4B6B-8AC9-156B2755C2A1}" type="slidenum">
              <a:rPr kumimoji="1" lang="ja-JP" altLang="en-US" smtClean="0"/>
              <a:t>95</a:t>
            </a:fld>
            <a:endParaRPr kumimoji="1" lang="ja-JP" altLang="en-US"/>
          </a:p>
        </p:txBody>
      </p:sp>
    </p:spTree>
    <p:extLst>
      <p:ext uri="{BB962C8B-B14F-4D97-AF65-F5344CB8AC3E}">
        <p14:creationId xmlns:p14="http://schemas.microsoft.com/office/powerpoint/2010/main" val="19456336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3" name="スライド イメージ プレースホルダー 1"/>
          <p:cNvSpPr>
            <a:spLocks noGrp="1" noRot="1" noChangeAspect="1"/>
          </p:cNvSpPr>
          <p:nvPr>
            <p:ph type="sldImg"/>
          </p:nvPr>
        </p:nvSpPr>
        <p:spPr>
          <a:xfrm>
            <a:off x="438150" y="1252538"/>
            <a:ext cx="6011863" cy="3381375"/>
          </a:xfrm>
        </p:spPr>
      </p:sp>
      <p:sp>
        <p:nvSpPr>
          <p:cNvPr id="3354" name="ノート プレースホルダー 2"/>
          <p:cNvSpPr>
            <a:spLocks noGrp="1"/>
          </p:cNvSpPr>
          <p:nvPr>
            <p:ph type="body" idx="1"/>
          </p:nvPr>
        </p:nvSpPr>
        <p:spPr/>
        <p:txBody>
          <a:bodyPr/>
          <a:lstStyle/>
          <a:p>
            <a:endParaRPr kumimoji="1" lang="ja-JP" altLang="en-US" dirty="0"/>
          </a:p>
        </p:txBody>
      </p:sp>
      <p:sp>
        <p:nvSpPr>
          <p:cNvPr id="3355" name="スライド番号プレースホルダー 3"/>
          <p:cNvSpPr>
            <a:spLocks noGrp="1"/>
          </p:cNvSpPr>
          <p:nvPr>
            <p:ph type="sldNum" sz="quarter" idx="10"/>
          </p:nvPr>
        </p:nvSpPr>
        <p:spPr/>
        <p:txBody>
          <a:bodyPr/>
          <a:lstStyle/>
          <a:p>
            <a:fld id="{0F615A3C-7D51-4B6B-8AC9-156B2755C2A1}" type="slidenum">
              <a:rPr kumimoji="1" lang="ja-JP" altLang="en-US" smtClean="0"/>
              <a:t>96</a:t>
            </a:fld>
            <a:endParaRPr kumimoji="1" lang="ja-JP" altLang="en-US"/>
          </a:p>
        </p:txBody>
      </p:sp>
    </p:spTree>
    <p:extLst>
      <p:ext uri="{BB962C8B-B14F-4D97-AF65-F5344CB8AC3E}">
        <p14:creationId xmlns:p14="http://schemas.microsoft.com/office/powerpoint/2010/main" val="187400259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6" name="スライド イメージ プレースホルダー 1"/>
          <p:cNvSpPr>
            <a:spLocks noGrp="1" noRot="1" noChangeAspect="1"/>
          </p:cNvSpPr>
          <p:nvPr>
            <p:ph type="sldImg"/>
          </p:nvPr>
        </p:nvSpPr>
        <p:spPr>
          <a:xfrm>
            <a:off x="438150" y="1252538"/>
            <a:ext cx="6011863" cy="3381375"/>
          </a:xfrm>
        </p:spPr>
      </p:sp>
      <p:sp>
        <p:nvSpPr>
          <p:cNvPr id="3367" name="ノート プレースホルダー 2"/>
          <p:cNvSpPr>
            <a:spLocks noGrp="1"/>
          </p:cNvSpPr>
          <p:nvPr>
            <p:ph type="body" idx="1"/>
          </p:nvPr>
        </p:nvSpPr>
        <p:spPr/>
        <p:txBody>
          <a:bodyPr/>
          <a:lstStyle/>
          <a:p>
            <a:endParaRPr kumimoji="1" lang="ja-JP" altLang="en-US"/>
          </a:p>
        </p:txBody>
      </p:sp>
      <p:sp>
        <p:nvSpPr>
          <p:cNvPr id="3368" name="スライド番号プレースホルダー 3"/>
          <p:cNvSpPr>
            <a:spLocks noGrp="1"/>
          </p:cNvSpPr>
          <p:nvPr>
            <p:ph type="sldNum" sz="quarter" idx="10"/>
          </p:nvPr>
        </p:nvSpPr>
        <p:spPr/>
        <p:txBody>
          <a:bodyPr/>
          <a:lstStyle/>
          <a:p>
            <a:fld id="{0F615A3C-7D51-4B6B-8AC9-156B2755C2A1}" type="slidenum">
              <a:rPr kumimoji="1" lang="ja-JP" altLang="en-US" smtClean="0"/>
              <a:t>97</a:t>
            </a:fld>
            <a:endParaRPr kumimoji="1" lang="ja-JP" altLang="en-US"/>
          </a:p>
        </p:txBody>
      </p:sp>
    </p:spTree>
    <p:extLst>
      <p:ext uri="{BB962C8B-B14F-4D97-AF65-F5344CB8AC3E}">
        <p14:creationId xmlns:p14="http://schemas.microsoft.com/office/powerpoint/2010/main" val="307378293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7" name="スライド イメージ プレースホルダー 1"/>
          <p:cNvSpPr>
            <a:spLocks noGrp="1" noRot="1" noChangeAspect="1"/>
          </p:cNvSpPr>
          <p:nvPr>
            <p:ph type="sldImg"/>
          </p:nvPr>
        </p:nvSpPr>
        <p:spPr>
          <a:xfrm>
            <a:off x="438150" y="1252538"/>
            <a:ext cx="6011863" cy="3381375"/>
          </a:xfrm>
        </p:spPr>
      </p:sp>
      <p:sp>
        <p:nvSpPr>
          <p:cNvPr id="3378" name="ノート プレースホルダー 2"/>
          <p:cNvSpPr>
            <a:spLocks noGrp="1"/>
          </p:cNvSpPr>
          <p:nvPr>
            <p:ph type="body" idx="1"/>
          </p:nvPr>
        </p:nvSpPr>
        <p:spPr/>
        <p:txBody>
          <a:bodyPr/>
          <a:lstStyle/>
          <a:p>
            <a:endParaRPr kumimoji="1" lang="en-US" altLang="ja-JP" dirty="0"/>
          </a:p>
        </p:txBody>
      </p:sp>
      <p:sp>
        <p:nvSpPr>
          <p:cNvPr id="3379" name="スライド番号プレースホルダー 3"/>
          <p:cNvSpPr>
            <a:spLocks noGrp="1"/>
          </p:cNvSpPr>
          <p:nvPr>
            <p:ph type="sldNum" sz="quarter" idx="10"/>
          </p:nvPr>
        </p:nvSpPr>
        <p:spPr/>
        <p:txBody>
          <a:bodyPr/>
          <a:lstStyle/>
          <a:p>
            <a:fld id="{0F615A3C-7D51-4B6B-8AC9-156B2755C2A1}" type="slidenum">
              <a:rPr kumimoji="1" lang="ja-JP" altLang="en-US" smtClean="0"/>
              <a:t>98</a:t>
            </a:fld>
            <a:endParaRPr kumimoji="1" lang="ja-JP" altLang="en-US"/>
          </a:p>
        </p:txBody>
      </p:sp>
    </p:spTree>
    <p:extLst>
      <p:ext uri="{BB962C8B-B14F-4D97-AF65-F5344CB8AC3E}">
        <p14:creationId xmlns:p14="http://schemas.microsoft.com/office/powerpoint/2010/main" val="4228988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8" name="スライド イメージ プレースホルダー 1"/>
          <p:cNvSpPr>
            <a:spLocks noGrp="1" noRot="1" noChangeAspect="1"/>
          </p:cNvSpPr>
          <p:nvPr>
            <p:ph type="sldImg"/>
          </p:nvPr>
        </p:nvSpPr>
        <p:spPr/>
      </p:sp>
      <p:sp>
        <p:nvSpPr>
          <p:cNvPr id="1239" name="ノート プレースホルダー 2"/>
          <p:cNvSpPr>
            <a:spLocks noGrp="1"/>
          </p:cNvSpPr>
          <p:nvPr>
            <p:ph type="body" idx="1"/>
          </p:nvPr>
        </p:nvSpPr>
        <p:spPr/>
        <p:txBody>
          <a:bodyPr/>
          <a:lstStyle/>
          <a:p>
            <a:endParaRPr kumimoji="1" lang="ja-JP" altLang="en-US" dirty="0"/>
          </a:p>
        </p:txBody>
      </p:sp>
      <p:sp>
        <p:nvSpPr>
          <p:cNvPr id="1240" name="スライド番号プレースホルダー 3"/>
          <p:cNvSpPr>
            <a:spLocks noGrp="1"/>
          </p:cNvSpPr>
          <p:nvPr>
            <p:ph type="sldNum" sz="quarter" idx="5"/>
          </p:nvPr>
        </p:nvSpPr>
        <p:spPr/>
        <p:txBody>
          <a:bodyPr/>
          <a:lstStyle/>
          <a:p>
            <a:fld id="{0F615A3C-7D51-4B6B-8AC9-156B2755C2A1}" type="slidenum">
              <a:rPr kumimoji="1" lang="ja-JP" altLang="en-US" smtClean="0"/>
              <a:t>9</a:t>
            </a:fld>
            <a:endParaRPr kumimoji="1" lang="ja-JP" altLang="en-US"/>
          </a:p>
        </p:txBody>
      </p:sp>
    </p:spTree>
    <p:extLst>
      <p:ext uri="{BB962C8B-B14F-4D97-AF65-F5344CB8AC3E}">
        <p14:creationId xmlns:p14="http://schemas.microsoft.com/office/powerpoint/2010/main" val="316295426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26FA1-79CA-F67A-4249-1BCCFC2BA567}"/>
            </a:ext>
          </a:extLst>
        </p:cNvPr>
        <p:cNvGrpSpPr/>
        <p:nvPr/>
      </p:nvGrpSpPr>
      <p:grpSpPr>
        <a:xfrm>
          <a:off x="0" y="0"/>
          <a:ext cx="0" cy="0"/>
          <a:chOff x="0" y="0"/>
          <a:chExt cx="0" cy="0"/>
        </a:xfrm>
      </p:grpSpPr>
      <p:sp>
        <p:nvSpPr>
          <p:cNvPr id="3310" name="スライド イメージ プレースホルダー 1">
            <a:extLst>
              <a:ext uri="{FF2B5EF4-FFF2-40B4-BE49-F238E27FC236}">
                <a16:creationId xmlns:a16="http://schemas.microsoft.com/office/drawing/2014/main" id="{F8206377-CB8F-F845-E942-E3647086C3C4}"/>
              </a:ext>
            </a:extLst>
          </p:cNvPr>
          <p:cNvSpPr>
            <a:spLocks noGrp="1" noRot="1" noChangeAspect="1"/>
          </p:cNvSpPr>
          <p:nvPr>
            <p:ph type="sldImg"/>
          </p:nvPr>
        </p:nvSpPr>
        <p:spPr/>
      </p:sp>
      <p:sp>
        <p:nvSpPr>
          <p:cNvPr id="3311" name="ノート プレースホルダー 2">
            <a:extLst>
              <a:ext uri="{FF2B5EF4-FFF2-40B4-BE49-F238E27FC236}">
                <a16:creationId xmlns:a16="http://schemas.microsoft.com/office/drawing/2014/main" id="{FE7D8CA1-A8AF-2A7C-8A9E-F93FC05B55E9}"/>
              </a:ext>
            </a:extLst>
          </p:cNvPr>
          <p:cNvSpPr>
            <a:spLocks noGrp="1"/>
          </p:cNvSpPr>
          <p:nvPr>
            <p:ph type="body" idx="1"/>
          </p:nvPr>
        </p:nvSpPr>
        <p:spPr/>
        <p:txBody>
          <a:bodyPr/>
          <a:lstStyle/>
          <a:p>
            <a:r>
              <a:rPr kumimoji="1" lang="ja-JP" altLang="en-US" dirty="0"/>
              <a:t>それではお願いします。</a:t>
            </a:r>
          </a:p>
        </p:txBody>
      </p:sp>
      <p:sp>
        <p:nvSpPr>
          <p:cNvPr id="3312" name="スライド番号プレースホルダー 3">
            <a:extLst>
              <a:ext uri="{FF2B5EF4-FFF2-40B4-BE49-F238E27FC236}">
                <a16:creationId xmlns:a16="http://schemas.microsoft.com/office/drawing/2014/main" id="{0E0E6482-EBFB-06A0-7181-AC4515E81FC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615A3C-7D51-4B6B-8AC9-156B2755C2A1}"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98422909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4" name="スライド イメージ プレースホルダー 1"/>
          <p:cNvSpPr>
            <a:spLocks noGrp="1" noRot="1" noChangeAspect="1"/>
          </p:cNvSpPr>
          <p:nvPr>
            <p:ph type="sldImg"/>
          </p:nvPr>
        </p:nvSpPr>
        <p:spPr>
          <a:xfrm>
            <a:off x="438150" y="1252538"/>
            <a:ext cx="6011863" cy="3381375"/>
          </a:xfrm>
        </p:spPr>
      </p:sp>
      <p:sp>
        <p:nvSpPr>
          <p:cNvPr id="3385" name="ノート プレースホルダー 2"/>
          <p:cNvSpPr>
            <a:spLocks noGrp="1"/>
          </p:cNvSpPr>
          <p:nvPr>
            <p:ph type="body" idx="1"/>
          </p:nvPr>
        </p:nvSpPr>
        <p:spPr/>
        <p:txBody>
          <a:bodyPr/>
          <a:lstStyle/>
          <a:p>
            <a:endParaRPr kumimoji="1" lang="en-US" altLang="ja-JP" dirty="0"/>
          </a:p>
        </p:txBody>
      </p:sp>
      <p:sp>
        <p:nvSpPr>
          <p:cNvPr id="3386" name="スライド番号プレースホルダー 3"/>
          <p:cNvSpPr>
            <a:spLocks noGrp="1"/>
          </p:cNvSpPr>
          <p:nvPr>
            <p:ph type="sldNum" sz="quarter" idx="10"/>
          </p:nvPr>
        </p:nvSpPr>
        <p:spPr/>
        <p:txBody>
          <a:bodyPr/>
          <a:lstStyle/>
          <a:p>
            <a:fld id="{0F615A3C-7D51-4B6B-8AC9-156B2755C2A1}" type="slidenum">
              <a:rPr kumimoji="1" lang="ja-JP" altLang="en-US" smtClean="0"/>
              <a:t>100</a:t>
            </a:fld>
            <a:endParaRPr kumimoji="1" lang="ja-JP" altLang="en-US"/>
          </a:p>
        </p:txBody>
      </p:sp>
    </p:spTree>
    <p:extLst>
      <p:ext uri="{BB962C8B-B14F-4D97-AF65-F5344CB8AC3E}">
        <p14:creationId xmlns:p14="http://schemas.microsoft.com/office/powerpoint/2010/main" val="364089295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1" name="スライド イメージ プレースホルダー 1"/>
          <p:cNvSpPr>
            <a:spLocks noGrp="1" noRot="1" noChangeAspect="1"/>
          </p:cNvSpPr>
          <p:nvPr>
            <p:ph type="sldImg"/>
          </p:nvPr>
        </p:nvSpPr>
        <p:spPr>
          <a:xfrm>
            <a:off x="438150" y="1252538"/>
            <a:ext cx="6011863" cy="3381375"/>
          </a:xfrm>
        </p:spPr>
      </p:sp>
      <p:sp>
        <p:nvSpPr>
          <p:cNvPr id="3392" name="ノート プレースホルダー 2"/>
          <p:cNvSpPr>
            <a:spLocks noGrp="1"/>
          </p:cNvSpPr>
          <p:nvPr>
            <p:ph type="body" idx="1"/>
          </p:nvPr>
        </p:nvSpPr>
        <p:spPr/>
        <p:txBody>
          <a:bodyPr/>
          <a:lstStyle/>
          <a:p>
            <a:endParaRPr kumimoji="1" lang="ja-JP" altLang="en-US" dirty="0"/>
          </a:p>
        </p:txBody>
      </p:sp>
      <p:sp>
        <p:nvSpPr>
          <p:cNvPr id="3393" name="スライド番号プレースホルダー 3"/>
          <p:cNvSpPr>
            <a:spLocks noGrp="1"/>
          </p:cNvSpPr>
          <p:nvPr>
            <p:ph type="sldNum" sz="quarter" idx="10"/>
          </p:nvPr>
        </p:nvSpPr>
        <p:spPr/>
        <p:txBody>
          <a:bodyPr/>
          <a:lstStyle/>
          <a:p>
            <a:fld id="{0F615A3C-7D51-4B6B-8AC9-156B2755C2A1}" type="slidenum">
              <a:rPr kumimoji="1" lang="ja-JP" altLang="en-US" smtClean="0"/>
              <a:t>101</a:t>
            </a:fld>
            <a:endParaRPr kumimoji="1" lang="ja-JP" altLang="en-US"/>
          </a:p>
        </p:txBody>
      </p:sp>
    </p:spTree>
    <p:extLst>
      <p:ext uri="{BB962C8B-B14F-4D97-AF65-F5344CB8AC3E}">
        <p14:creationId xmlns:p14="http://schemas.microsoft.com/office/powerpoint/2010/main" val="249274743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 name="Rectangle 7"/>
          <p:cNvSpPr>
            <a:spLocks noGrp="1" noChangeArrowheads="1"/>
          </p:cNvSpPr>
          <p:nvPr>
            <p:ph type="sldNum" sz="quarter" idx="5"/>
          </p:nvPr>
        </p:nvSpPr>
        <p:spPr>
          <a:ln/>
        </p:spPr>
        <p:txBody>
          <a:bodyPr/>
          <a:lstStyle/>
          <a:p>
            <a:fld id="{EF13AB0C-F8F5-4AF0-9141-CADFBFD72494}" type="slidenum">
              <a:rPr lang="en-US" altLang="ja-JP"/>
              <a:pPr/>
              <a:t>107</a:t>
            </a:fld>
            <a:endParaRPr lang="en-US" altLang="ja-JP"/>
          </a:p>
        </p:txBody>
      </p:sp>
      <p:sp>
        <p:nvSpPr>
          <p:cNvPr id="3482" name="スライド イメージ プレースホルダ 1"/>
          <p:cNvSpPr>
            <a:spLocks noGrp="1" noRot="1" noChangeAspect="1" noTextEdit="1"/>
          </p:cNvSpPr>
          <p:nvPr>
            <p:ph type="sldImg"/>
          </p:nvPr>
        </p:nvSpPr>
        <p:spPr>
          <a:xfrm>
            <a:off x="438150" y="1252538"/>
            <a:ext cx="6011863" cy="3381375"/>
          </a:xfrm>
          <a:ln/>
        </p:spPr>
      </p:sp>
      <p:sp>
        <p:nvSpPr>
          <p:cNvPr id="3483" name="ノート プレースホルダ 2"/>
          <p:cNvSpPr>
            <a:spLocks noGrp="1"/>
          </p:cNvSpPr>
          <p:nvPr>
            <p:ph type="body" idx="1"/>
          </p:nvPr>
        </p:nvSpPr>
        <p:spPr/>
        <p:txBody>
          <a:bodyPr lIns="97659" tIns="48831" rIns="97659" bIns="48831"/>
          <a:lstStyle/>
          <a:p>
            <a:endParaRPr lang="ja-JP" altLang="ja-JP" dirty="0"/>
          </a:p>
        </p:txBody>
      </p:sp>
      <p:sp>
        <p:nvSpPr>
          <p:cNvPr id="3484" name="ヘッダー プレースホルダ 3"/>
          <p:cNvSpPr txBox="1">
            <a:spLocks noGrp="1"/>
          </p:cNvSpPr>
          <p:nvPr/>
        </p:nvSpPr>
        <p:spPr>
          <a:xfrm>
            <a:off x="2" y="0"/>
            <a:ext cx="2997999" cy="506446"/>
          </a:xfrm>
          <a:prstGeom prst="rect">
            <a:avLst/>
          </a:prstGeom>
          <a:noFill/>
          <a:ln>
            <a:noFill/>
          </a:ln>
        </p:spPr>
        <p:txBody>
          <a:bodyPr lIns="97659" tIns="48831" rIns="97659" bIns="48831"/>
          <a:lstStyle>
            <a:lvl1pPr defTabSz="844550">
              <a:defRPr kumimoji="1">
                <a:solidFill>
                  <a:schemeClr val="tx1"/>
                </a:solidFill>
                <a:latin typeface="Arial" charset="0"/>
                <a:ea typeface="ＭＳ Ｐゴシック" charset="-128"/>
              </a:defRPr>
            </a:lvl1pPr>
            <a:lvl2pPr marL="685800" indent="-263525" defTabSz="844550">
              <a:defRPr kumimoji="1">
                <a:solidFill>
                  <a:schemeClr val="tx1"/>
                </a:solidFill>
                <a:latin typeface="Arial" charset="0"/>
                <a:ea typeface="ＭＳ Ｐゴシック" charset="-128"/>
              </a:defRPr>
            </a:lvl2pPr>
            <a:lvl3pPr marL="1055688" indent="-211138" defTabSz="844550">
              <a:defRPr kumimoji="1">
                <a:solidFill>
                  <a:schemeClr val="tx1"/>
                </a:solidFill>
                <a:latin typeface="Arial" charset="0"/>
                <a:ea typeface="ＭＳ Ｐゴシック" charset="-128"/>
              </a:defRPr>
            </a:lvl3pPr>
            <a:lvl4pPr marL="1476375" indent="-209550" defTabSz="844550">
              <a:defRPr kumimoji="1">
                <a:solidFill>
                  <a:schemeClr val="tx1"/>
                </a:solidFill>
                <a:latin typeface="Arial" charset="0"/>
                <a:ea typeface="ＭＳ Ｐゴシック" charset="-128"/>
              </a:defRPr>
            </a:lvl4pPr>
            <a:lvl5pPr marL="1898650" indent="-211138" defTabSz="844550">
              <a:defRPr kumimoji="1">
                <a:solidFill>
                  <a:schemeClr val="tx1"/>
                </a:solidFill>
                <a:latin typeface="Arial" charset="0"/>
                <a:ea typeface="ＭＳ Ｐゴシック" charset="-128"/>
              </a:defRPr>
            </a:lvl5pPr>
            <a:lvl6pPr marL="2355850" indent="-211138" defTabSz="844550" fontAlgn="base">
              <a:spcBef>
                <a:spcPct val="0"/>
              </a:spcBef>
              <a:spcAft>
                <a:spcPct val="0"/>
              </a:spcAft>
              <a:defRPr kumimoji="1">
                <a:solidFill>
                  <a:schemeClr val="tx1"/>
                </a:solidFill>
                <a:latin typeface="Arial" charset="0"/>
                <a:ea typeface="ＭＳ Ｐゴシック" charset="-128"/>
              </a:defRPr>
            </a:lvl6pPr>
            <a:lvl7pPr marL="2813050" indent="-211138" defTabSz="844550" fontAlgn="base">
              <a:spcBef>
                <a:spcPct val="0"/>
              </a:spcBef>
              <a:spcAft>
                <a:spcPct val="0"/>
              </a:spcAft>
              <a:defRPr kumimoji="1">
                <a:solidFill>
                  <a:schemeClr val="tx1"/>
                </a:solidFill>
                <a:latin typeface="Arial" charset="0"/>
                <a:ea typeface="ＭＳ Ｐゴシック" charset="-128"/>
              </a:defRPr>
            </a:lvl7pPr>
            <a:lvl8pPr marL="3270250" indent="-211138" defTabSz="844550" fontAlgn="base">
              <a:spcBef>
                <a:spcPct val="0"/>
              </a:spcBef>
              <a:spcAft>
                <a:spcPct val="0"/>
              </a:spcAft>
              <a:defRPr kumimoji="1">
                <a:solidFill>
                  <a:schemeClr val="tx1"/>
                </a:solidFill>
                <a:latin typeface="Arial" charset="0"/>
                <a:ea typeface="ＭＳ Ｐゴシック" charset="-128"/>
              </a:defRPr>
            </a:lvl8pPr>
            <a:lvl9pPr marL="3727450" indent="-211138" defTabSz="844550" fontAlgn="base">
              <a:spcBef>
                <a:spcPct val="0"/>
              </a:spcBef>
              <a:spcAft>
                <a:spcPct val="0"/>
              </a:spcAft>
              <a:defRPr kumimoji="1">
                <a:solidFill>
                  <a:schemeClr val="tx1"/>
                </a:solidFill>
                <a:latin typeface="Arial" charset="0"/>
                <a:ea typeface="ＭＳ Ｐゴシック" charset="-128"/>
              </a:defRPr>
            </a:lvl9pPr>
          </a:lstStyle>
          <a:p>
            <a:r>
              <a:rPr lang="ja-JP" altLang="en-US" sz="1300" dirty="0">
                <a:latin typeface="UD デジタル 教科書体 NK-R" panose="02020400000000000000" pitchFamily="18" charset="-128"/>
              </a:rPr>
              <a:t>基礎知識とスキル（配付資料）</a:t>
            </a:r>
          </a:p>
        </p:txBody>
      </p:sp>
      <p:sp>
        <p:nvSpPr>
          <p:cNvPr id="3485" name="日付プレースホルダ 4"/>
          <p:cNvSpPr txBox="1">
            <a:spLocks noGrp="1"/>
          </p:cNvSpPr>
          <p:nvPr/>
        </p:nvSpPr>
        <p:spPr>
          <a:xfrm>
            <a:off x="3918861" y="0"/>
            <a:ext cx="2997999" cy="506446"/>
          </a:xfrm>
          <a:prstGeom prst="rect">
            <a:avLst/>
          </a:prstGeom>
          <a:noFill/>
          <a:ln>
            <a:noFill/>
          </a:ln>
        </p:spPr>
        <p:txBody>
          <a:bodyPr lIns="97659" tIns="48831" rIns="97659" bIns="48831"/>
          <a:lstStyle>
            <a:lvl1pPr defTabSz="844550">
              <a:defRPr kumimoji="1">
                <a:solidFill>
                  <a:schemeClr val="tx1"/>
                </a:solidFill>
                <a:latin typeface="Arial" charset="0"/>
                <a:ea typeface="ＭＳ Ｐゴシック" charset="-128"/>
              </a:defRPr>
            </a:lvl1pPr>
            <a:lvl2pPr marL="685800" indent="-263525" defTabSz="844550">
              <a:defRPr kumimoji="1">
                <a:solidFill>
                  <a:schemeClr val="tx1"/>
                </a:solidFill>
                <a:latin typeface="Arial" charset="0"/>
                <a:ea typeface="ＭＳ Ｐゴシック" charset="-128"/>
              </a:defRPr>
            </a:lvl2pPr>
            <a:lvl3pPr marL="1055688" indent="-211138" defTabSz="844550">
              <a:defRPr kumimoji="1">
                <a:solidFill>
                  <a:schemeClr val="tx1"/>
                </a:solidFill>
                <a:latin typeface="Arial" charset="0"/>
                <a:ea typeface="ＭＳ Ｐゴシック" charset="-128"/>
              </a:defRPr>
            </a:lvl3pPr>
            <a:lvl4pPr marL="1476375" indent="-209550" defTabSz="844550">
              <a:defRPr kumimoji="1">
                <a:solidFill>
                  <a:schemeClr val="tx1"/>
                </a:solidFill>
                <a:latin typeface="Arial" charset="0"/>
                <a:ea typeface="ＭＳ Ｐゴシック" charset="-128"/>
              </a:defRPr>
            </a:lvl4pPr>
            <a:lvl5pPr marL="1898650" indent="-211138" defTabSz="844550">
              <a:defRPr kumimoji="1">
                <a:solidFill>
                  <a:schemeClr val="tx1"/>
                </a:solidFill>
                <a:latin typeface="Arial" charset="0"/>
                <a:ea typeface="ＭＳ Ｐゴシック" charset="-128"/>
              </a:defRPr>
            </a:lvl5pPr>
            <a:lvl6pPr marL="2355850" indent="-211138" defTabSz="844550" fontAlgn="base">
              <a:spcBef>
                <a:spcPct val="0"/>
              </a:spcBef>
              <a:spcAft>
                <a:spcPct val="0"/>
              </a:spcAft>
              <a:defRPr kumimoji="1">
                <a:solidFill>
                  <a:schemeClr val="tx1"/>
                </a:solidFill>
                <a:latin typeface="Arial" charset="0"/>
                <a:ea typeface="ＭＳ Ｐゴシック" charset="-128"/>
              </a:defRPr>
            </a:lvl6pPr>
            <a:lvl7pPr marL="2813050" indent="-211138" defTabSz="844550" fontAlgn="base">
              <a:spcBef>
                <a:spcPct val="0"/>
              </a:spcBef>
              <a:spcAft>
                <a:spcPct val="0"/>
              </a:spcAft>
              <a:defRPr kumimoji="1">
                <a:solidFill>
                  <a:schemeClr val="tx1"/>
                </a:solidFill>
                <a:latin typeface="Arial" charset="0"/>
                <a:ea typeface="ＭＳ Ｐゴシック" charset="-128"/>
              </a:defRPr>
            </a:lvl7pPr>
            <a:lvl8pPr marL="3270250" indent="-211138" defTabSz="844550" fontAlgn="base">
              <a:spcBef>
                <a:spcPct val="0"/>
              </a:spcBef>
              <a:spcAft>
                <a:spcPct val="0"/>
              </a:spcAft>
              <a:defRPr kumimoji="1">
                <a:solidFill>
                  <a:schemeClr val="tx1"/>
                </a:solidFill>
                <a:latin typeface="Arial" charset="0"/>
                <a:ea typeface="ＭＳ Ｐゴシック" charset="-128"/>
              </a:defRPr>
            </a:lvl8pPr>
            <a:lvl9pPr marL="3727450" indent="-211138" defTabSz="844550" fontAlgn="base">
              <a:spcBef>
                <a:spcPct val="0"/>
              </a:spcBef>
              <a:spcAft>
                <a:spcPct val="0"/>
              </a:spcAft>
              <a:defRPr kumimoji="1">
                <a:solidFill>
                  <a:schemeClr val="tx1"/>
                </a:solidFill>
                <a:latin typeface="Arial" charset="0"/>
                <a:ea typeface="ＭＳ Ｐゴシック" charset="-128"/>
              </a:defRPr>
            </a:lvl9pPr>
          </a:lstStyle>
          <a:p>
            <a:pPr algn="r"/>
            <a:r>
              <a:rPr lang="en-US" altLang="ja-JP" sz="1300" dirty="0">
                <a:latin typeface="UD デジタル 教科書体 NK-R" panose="02020400000000000000" pitchFamily="18" charset="-128"/>
              </a:rPr>
              <a:t>2010/7/27</a:t>
            </a:r>
          </a:p>
        </p:txBody>
      </p:sp>
    </p:spTree>
    <p:extLst>
      <p:ext uri="{BB962C8B-B14F-4D97-AF65-F5344CB8AC3E}">
        <p14:creationId xmlns:p14="http://schemas.microsoft.com/office/powerpoint/2010/main" val="338636547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ホワイトボード（小）を使って</a:t>
            </a:r>
            <a:endParaRPr kumimoji="1" lang="en-US" altLang="ja-JP" dirty="0"/>
          </a:p>
          <a:p>
            <a:r>
              <a:rPr kumimoji="1" lang="en-US" altLang="ja-JP" dirty="0"/>
              <a:t>※</a:t>
            </a:r>
            <a:r>
              <a:rPr kumimoji="1" lang="ja-JP" altLang="en-US" dirty="0"/>
              <a:t>写真撮影　印刷して</a:t>
            </a:r>
            <a:r>
              <a:rPr kumimoji="1" lang="en-US" altLang="ja-JP" dirty="0"/>
              <a:t>2</a:t>
            </a:r>
            <a:r>
              <a:rPr kumimoji="1" lang="ja-JP" altLang="en-US" dirty="0"/>
              <a:t>日目配布</a:t>
            </a:r>
          </a:p>
        </p:txBody>
      </p:sp>
      <p:sp>
        <p:nvSpPr>
          <p:cNvPr id="4" name="スライド番号プレースホルダー 3"/>
          <p:cNvSpPr>
            <a:spLocks noGrp="1"/>
          </p:cNvSpPr>
          <p:nvPr>
            <p:ph type="sldNum" sz="quarter" idx="5"/>
          </p:nvPr>
        </p:nvSpPr>
        <p:spPr/>
        <p:txBody>
          <a:bodyPr/>
          <a:lstStyle/>
          <a:p>
            <a:fld id="{0F615A3C-7D51-4B6B-8AC9-156B2755C2A1}" type="slidenum">
              <a:rPr kumimoji="1" lang="ja-JP" altLang="en-US" smtClean="0"/>
              <a:t>111</a:t>
            </a:fld>
            <a:endParaRPr kumimoji="1" lang="ja-JP" altLang="en-US"/>
          </a:p>
        </p:txBody>
      </p:sp>
    </p:spTree>
    <p:extLst>
      <p:ext uri="{BB962C8B-B14F-4D97-AF65-F5344CB8AC3E}">
        <p14:creationId xmlns:p14="http://schemas.microsoft.com/office/powerpoint/2010/main" val="33754104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B3D87-10C5-E1D6-916B-EEFAE9F6F434}"/>
            </a:ext>
          </a:extLst>
        </p:cNvPr>
        <p:cNvGrpSpPr/>
        <p:nvPr/>
      </p:nvGrpSpPr>
      <p:grpSpPr>
        <a:xfrm>
          <a:off x="0" y="0"/>
          <a:ext cx="0" cy="0"/>
          <a:chOff x="0" y="0"/>
          <a:chExt cx="0" cy="0"/>
        </a:xfrm>
      </p:grpSpPr>
      <p:sp>
        <p:nvSpPr>
          <p:cNvPr id="3127" name="スライド イメージ プレースホルダー 1">
            <a:extLst>
              <a:ext uri="{FF2B5EF4-FFF2-40B4-BE49-F238E27FC236}">
                <a16:creationId xmlns:a16="http://schemas.microsoft.com/office/drawing/2014/main" id="{F209DC76-8575-2083-8E42-2FA3F80BB4F6}"/>
              </a:ext>
            </a:extLst>
          </p:cNvPr>
          <p:cNvSpPr>
            <a:spLocks noGrp="1" noRot="1" noChangeAspect="1"/>
          </p:cNvSpPr>
          <p:nvPr>
            <p:ph type="sldImg"/>
          </p:nvPr>
        </p:nvSpPr>
        <p:spPr>
          <a:xfrm>
            <a:off x="438150" y="1252538"/>
            <a:ext cx="6011863" cy="3381375"/>
          </a:xfrm>
        </p:spPr>
      </p:sp>
      <p:sp>
        <p:nvSpPr>
          <p:cNvPr id="3128" name="ノート プレースホルダー 2">
            <a:extLst>
              <a:ext uri="{FF2B5EF4-FFF2-40B4-BE49-F238E27FC236}">
                <a16:creationId xmlns:a16="http://schemas.microsoft.com/office/drawing/2014/main" id="{ACA5E6BB-C251-D9B7-177A-53F7D155660C}"/>
              </a:ext>
            </a:extLst>
          </p:cNvPr>
          <p:cNvSpPr>
            <a:spLocks noGrp="1"/>
          </p:cNvSpPr>
          <p:nvPr>
            <p:ph type="body" idx="1"/>
          </p:nvPr>
        </p:nvSpPr>
        <p:spPr/>
        <p:txBody>
          <a:bodyPr/>
          <a:lstStyle/>
          <a:p>
            <a:endParaRPr kumimoji="1" lang="en-US" altLang="ja-JP" dirty="0"/>
          </a:p>
        </p:txBody>
      </p:sp>
      <p:sp>
        <p:nvSpPr>
          <p:cNvPr id="3129" name="スライド番号プレースホルダー 3">
            <a:extLst>
              <a:ext uri="{FF2B5EF4-FFF2-40B4-BE49-F238E27FC236}">
                <a16:creationId xmlns:a16="http://schemas.microsoft.com/office/drawing/2014/main" id="{B33E9C4A-B2B9-B926-2DC0-C1BCEB80BD69}"/>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615A3C-7D51-4B6B-8AC9-156B2755C2A1}"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033438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 name="スライド イメージ プレースホルダー 1"/>
          <p:cNvSpPr>
            <a:spLocks noGrp="1" noRot="1" noChangeAspect="1"/>
          </p:cNvSpPr>
          <p:nvPr>
            <p:ph type="sldImg"/>
          </p:nvPr>
        </p:nvSpPr>
        <p:spPr>
          <a:xfrm>
            <a:off x="438150" y="1252538"/>
            <a:ext cx="6011863" cy="3381375"/>
          </a:xfrm>
        </p:spPr>
      </p:sp>
      <p:sp>
        <p:nvSpPr>
          <p:cNvPr id="3513" name="ノート プレースホルダー 2"/>
          <p:cNvSpPr>
            <a:spLocks noGrp="1"/>
          </p:cNvSpPr>
          <p:nvPr>
            <p:ph type="body" idx="1"/>
          </p:nvPr>
        </p:nvSpPr>
        <p:spPr/>
        <p:txBody>
          <a:bodyPr/>
          <a:lstStyle/>
          <a:p>
            <a:endParaRPr kumimoji="1" lang="ja-JP" altLang="en-US" dirty="0"/>
          </a:p>
        </p:txBody>
      </p:sp>
      <p:sp>
        <p:nvSpPr>
          <p:cNvPr id="3514" name="スライド番号プレースホルダー 3"/>
          <p:cNvSpPr>
            <a:spLocks noGrp="1"/>
          </p:cNvSpPr>
          <p:nvPr>
            <p:ph type="sldNum" sz="quarter" idx="10"/>
          </p:nvPr>
        </p:nvSpPr>
        <p:spPr/>
        <p:txBody>
          <a:bodyPr/>
          <a:lstStyle/>
          <a:p>
            <a:fld id="{0F615A3C-7D51-4B6B-8AC9-156B2755C2A1}" type="slidenum">
              <a:rPr kumimoji="1" lang="ja-JP" altLang="en-US" smtClean="0"/>
              <a:t>113</a:t>
            </a:fld>
            <a:endParaRPr kumimoji="1" lang="ja-JP" altLang="en-US"/>
          </a:p>
        </p:txBody>
      </p:sp>
    </p:spTree>
    <p:extLst>
      <p:ext uri="{BB962C8B-B14F-4D97-AF65-F5344CB8AC3E}">
        <p14:creationId xmlns:p14="http://schemas.microsoft.com/office/powerpoint/2010/main" val="314447320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9" name="スライド イメージ プレースホルダー 1"/>
          <p:cNvSpPr>
            <a:spLocks noGrp="1" noRot="1" noChangeAspect="1"/>
          </p:cNvSpPr>
          <p:nvPr>
            <p:ph type="sldImg"/>
          </p:nvPr>
        </p:nvSpPr>
        <p:spPr/>
      </p:sp>
      <p:sp>
        <p:nvSpPr>
          <p:cNvPr id="3520" name="ノート プレースホルダー 2"/>
          <p:cNvSpPr>
            <a:spLocks noGrp="1"/>
          </p:cNvSpPr>
          <p:nvPr>
            <p:ph type="body" idx="1"/>
          </p:nvPr>
        </p:nvSpPr>
        <p:spPr/>
        <p:txBody>
          <a:bodyPr/>
          <a:lstStyle/>
          <a:p>
            <a:r>
              <a:rPr kumimoji="1" lang="ja-JP" altLang="en-US" dirty="0"/>
              <a:t>今回の演習においては「からだ・こころ・かんきょうモデル」を使用します。</a:t>
            </a:r>
            <a:endParaRPr kumimoji="1" lang="en-US" altLang="ja-JP" dirty="0"/>
          </a:p>
          <a:p>
            <a:endParaRPr kumimoji="1" lang="ja-JP" altLang="en-US" dirty="0"/>
          </a:p>
        </p:txBody>
      </p:sp>
      <p:sp>
        <p:nvSpPr>
          <p:cNvPr id="3521" name="スライド番号プレースホルダー 3"/>
          <p:cNvSpPr>
            <a:spLocks noGrp="1"/>
          </p:cNvSpPr>
          <p:nvPr>
            <p:ph type="sldNum" sz="quarter" idx="5"/>
          </p:nvPr>
        </p:nvSpPr>
        <p:spPr/>
        <p:txBody>
          <a:bodyPr/>
          <a:lstStyle/>
          <a:p>
            <a:fld id="{0F615A3C-7D51-4B6B-8AC9-156B2755C2A1}" type="slidenum">
              <a:rPr kumimoji="1" lang="ja-JP" altLang="en-US" smtClean="0"/>
              <a:t>114</a:t>
            </a:fld>
            <a:endParaRPr kumimoji="1" lang="ja-JP" altLang="en-US"/>
          </a:p>
        </p:txBody>
      </p:sp>
    </p:spTree>
    <p:extLst>
      <p:ext uri="{BB962C8B-B14F-4D97-AF65-F5344CB8AC3E}">
        <p14:creationId xmlns:p14="http://schemas.microsoft.com/office/powerpoint/2010/main" val="80410757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5" name="スライド イメージ プレースホルダー 1"/>
          <p:cNvSpPr>
            <a:spLocks noGrp="1" noRot="1" noChangeAspect="1"/>
          </p:cNvSpPr>
          <p:nvPr>
            <p:ph type="sldImg"/>
          </p:nvPr>
        </p:nvSpPr>
        <p:spPr/>
      </p:sp>
      <p:sp>
        <p:nvSpPr>
          <p:cNvPr id="1576" name="ノート プレースホルダー 2"/>
          <p:cNvSpPr>
            <a:spLocks noGrp="1"/>
          </p:cNvSpPr>
          <p:nvPr>
            <p:ph type="body" idx="1"/>
          </p:nvPr>
        </p:nvSpPr>
        <p:spPr/>
        <p:txBody>
          <a:bodyPr/>
          <a:lstStyle/>
          <a:p>
            <a:r>
              <a:rPr kumimoji="1" lang="ja-JP" altLang="en-US" sz="1100" b="0" dirty="0"/>
              <a:t>県二さんに聞きたいこと、確認したいことは、県二さんタイムを使ってください。</a:t>
            </a:r>
            <a:endParaRPr kumimoji="1" lang="en-US" altLang="ja-JP" sz="1100" b="0" dirty="0"/>
          </a:p>
          <a:p>
            <a:r>
              <a:rPr lang="ja-JP" altLang="en-US" sz="1100" dirty="0"/>
              <a:t>県二さんは・・・・・（読む）</a:t>
            </a:r>
            <a:endParaRPr lang="en-US" altLang="ja-JP" sz="1100" dirty="0"/>
          </a:p>
          <a:p>
            <a:endParaRPr kumimoji="1" lang="en-US" altLang="ja-JP" sz="1100" dirty="0"/>
          </a:p>
          <a:p>
            <a:r>
              <a:rPr kumimoji="1" lang="ja-JP" altLang="en-US" sz="1100" dirty="0"/>
              <a:t>それでは、グループワークを行います。ニーズ整理表でまとめた現状、推測されることから、ニーズを導いていきましょう。</a:t>
            </a:r>
            <a:endParaRPr kumimoji="1" lang="en-US" altLang="ja-JP" sz="1100" dirty="0"/>
          </a:p>
          <a:p>
            <a:r>
              <a:rPr kumimoji="1" lang="ja-JP" altLang="en-US" sz="1100" dirty="0"/>
              <a:t>最終的に、主訴とニーズを合意形成しグループでまとめましょう。</a:t>
            </a:r>
            <a:r>
              <a:rPr kumimoji="1" lang="en-US" altLang="ja-JP" sz="1100" dirty="0"/>
              <a:t>(</a:t>
            </a:r>
            <a:r>
              <a:rPr kumimoji="1" lang="ja-JP" altLang="en-US" sz="1100" dirty="0"/>
              <a:t>５０分</a:t>
            </a:r>
            <a:r>
              <a:rPr kumimoji="1" lang="en-US" altLang="ja-JP" sz="1100" dirty="0"/>
              <a:t>)</a:t>
            </a:r>
            <a:endParaRPr kumimoji="1" lang="ja-JP" altLang="en-US" sz="1100" dirty="0"/>
          </a:p>
        </p:txBody>
      </p:sp>
      <p:sp>
        <p:nvSpPr>
          <p:cNvPr id="1577" name="スライド番号プレースホルダー 3"/>
          <p:cNvSpPr>
            <a:spLocks noGrp="1"/>
          </p:cNvSpPr>
          <p:nvPr>
            <p:ph type="sldNum" sz="quarter" idx="10"/>
          </p:nvPr>
        </p:nvSpPr>
        <p:spPr/>
        <p:txBody>
          <a:bodyPr/>
          <a:lstStyle/>
          <a:p>
            <a:fld id="{29BD601E-CC35-4D44-9072-44D059BC992F}" type="slidenum">
              <a:rPr kumimoji="1" lang="ja-JP" altLang="en-US" smtClean="0"/>
              <a:t>116</a:t>
            </a:fld>
            <a:endParaRPr kumimoji="1" lang="ja-JP" altLang="en-US"/>
          </a:p>
        </p:txBody>
      </p:sp>
      <p:sp>
        <p:nvSpPr>
          <p:cNvPr id="2" name="日付プレースホルダー 1">
            <a:extLst>
              <a:ext uri="{FF2B5EF4-FFF2-40B4-BE49-F238E27FC236}">
                <a16:creationId xmlns:a16="http://schemas.microsoft.com/office/drawing/2014/main" id="{F554D99A-6312-5224-EB26-68BE7AD57FCF}"/>
              </a:ext>
            </a:extLst>
          </p:cNvPr>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421383584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0" name="スライド イメージ プレースホルダー 1"/>
          <p:cNvSpPr>
            <a:spLocks noGrp="1" noRot="1" noChangeAspect="1"/>
          </p:cNvSpPr>
          <p:nvPr>
            <p:ph type="sldImg"/>
          </p:nvPr>
        </p:nvSpPr>
        <p:spPr>
          <a:xfrm>
            <a:off x="422275" y="1241425"/>
            <a:ext cx="5953125" cy="3349625"/>
          </a:xfrm>
        </p:spPr>
      </p:sp>
      <p:sp>
        <p:nvSpPr>
          <p:cNvPr id="3541" name="ノート プレースホルダー 2"/>
          <p:cNvSpPr>
            <a:spLocks noGrp="1"/>
          </p:cNvSpPr>
          <p:nvPr>
            <p:ph type="body" idx="1"/>
          </p:nvPr>
        </p:nvSpPr>
        <p:spPr/>
        <p:txBody>
          <a:bodyPr/>
          <a:lstStyle/>
          <a:p>
            <a:endParaRPr kumimoji="1" lang="ja-JP" altLang="en-US" dirty="0"/>
          </a:p>
        </p:txBody>
      </p:sp>
      <p:sp>
        <p:nvSpPr>
          <p:cNvPr id="3542" name="スライド番号プレースホルダー 3"/>
          <p:cNvSpPr>
            <a:spLocks noGrp="1"/>
          </p:cNvSpPr>
          <p:nvPr>
            <p:ph type="sldNum" sz="quarter" idx="10"/>
          </p:nvPr>
        </p:nvSpPr>
        <p:spPr/>
        <p:txBody>
          <a:bodyPr/>
          <a:lstStyle/>
          <a:p>
            <a:fld id="{0F615A3C-7D51-4B6B-8AC9-156B2755C2A1}" type="slidenum">
              <a:rPr kumimoji="1" lang="ja-JP" altLang="en-US" smtClean="0"/>
              <a:t>119</a:t>
            </a:fld>
            <a:endParaRPr kumimoji="1" lang="ja-JP" altLang="en-US"/>
          </a:p>
        </p:txBody>
      </p:sp>
    </p:spTree>
    <p:extLst>
      <p:ext uri="{BB962C8B-B14F-4D97-AF65-F5344CB8AC3E}">
        <p14:creationId xmlns:p14="http://schemas.microsoft.com/office/powerpoint/2010/main" val="3515105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7" name="スライド イメージ プレースホルダー 1"/>
          <p:cNvSpPr>
            <a:spLocks noGrp="1" noRot="1" noChangeAspect="1"/>
          </p:cNvSpPr>
          <p:nvPr>
            <p:ph type="sldImg"/>
          </p:nvPr>
        </p:nvSpPr>
        <p:spPr>
          <a:xfrm>
            <a:off x="438150" y="1252538"/>
            <a:ext cx="6011863" cy="3381375"/>
          </a:xfrm>
        </p:spPr>
      </p:sp>
      <p:sp>
        <p:nvSpPr>
          <p:cNvPr id="1258" name="ノート プレースホルダー 2"/>
          <p:cNvSpPr>
            <a:spLocks noGrp="1"/>
          </p:cNvSpPr>
          <p:nvPr>
            <p:ph type="body" idx="1"/>
          </p:nvPr>
        </p:nvSpPr>
        <p:spPr/>
        <p:txBody>
          <a:bodyPr/>
          <a:lstStyle/>
          <a:p>
            <a:endParaRPr kumimoji="1" lang="ja-JP" altLang="en-US" dirty="0"/>
          </a:p>
        </p:txBody>
      </p:sp>
      <p:sp>
        <p:nvSpPr>
          <p:cNvPr id="1259" name="スライド番号プレースホルダー 3"/>
          <p:cNvSpPr>
            <a:spLocks noGrp="1"/>
          </p:cNvSpPr>
          <p:nvPr>
            <p:ph type="sldNum" sz="quarter" idx="10"/>
          </p:nvPr>
        </p:nvSpPr>
        <p:spPr/>
        <p:txBody>
          <a:bodyPr/>
          <a:lstStyle/>
          <a:p>
            <a:fld id="{0F615A3C-7D51-4B6B-8AC9-156B2755C2A1}" type="slidenum">
              <a:rPr kumimoji="1" lang="ja-JP" altLang="en-US" smtClean="0"/>
              <a:t>10</a:t>
            </a:fld>
            <a:endParaRPr kumimoji="1" lang="ja-JP" altLang="en-US"/>
          </a:p>
        </p:txBody>
      </p:sp>
    </p:spTree>
    <p:extLst>
      <p:ext uri="{BB962C8B-B14F-4D97-AF65-F5344CB8AC3E}">
        <p14:creationId xmlns:p14="http://schemas.microsoft.com/office/powerpoint/2010/main" val="404559533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9" name="スライド イメージ プレースホルダー 1"/>
          <p:cNvSpPr>
            <a:spLocks noGrp="1" noRot="1" noChangeAspect="1"/>
          </p:cNvSpPr>
          <p:nvPr>
            <p:ph type="sldImg"/>
          </p:nvPr>
        </p:nvSpPr>
        <p:spPr/>
      </p:sp>
      <p:sp>
        <p:nvSpPr>
          <p:cNvPr id="3560" name="ノート プレースホルダー 2"/>
          <p:cNvSpPr>
            <a:spLocks noGrp="1"/>
          </p:cNvSpPr>
          <p:nvPr>
            <p:ph type="body" idx="1"/>
          </p:nvPr>
        </p:nvSpPr>
        <p:spPr/>
        <p:txBody>
          <a:bodyPr/>
          <a:lstStyle/>
          <a:p>
            <a:endParaRPr lang="en-US" altLang="ja-JP" sz="1100" dirty="0"/>
          </a:p>
        </p:txBody>
      </p:sp>
      <p:sp>
        <p:nvSpPr>
          <p:cNvPr id="3561" name="スライド番号プレースホルダー 3"/>
          <p:cNvSpPr>
            <a:spLocks noGrp="1"/>
          </p:cNvSpPr>
          <p:nvPr>
            <p:ph type="sldNum" sz="quarter" idx="10"/>
          </p:nvPr>
        </p:nvSpPr>
        <p:spPr/>
        <p:txBody>
          <a:bodyPr/>
          <a:lstStyle/>
          <a:p>
            <a:fld id="{29BD601E-CC35-4D44-9072-44D059BC992F}" type="slidenum">
              <a:rPr kumimoji="1" lang="ja-JP" altLang="en-US" smtClean="0"/>
              <a:t>120</a:t>
            </a:fld>
            <a:endParaRPr kumimoji="1" lang="ja-JP" altLang="en-US"/>
          </a:p>
        </p:txBody>
      </p:sp>
      <p:sp>
        <p:nvSpPr>
          <p:cNvPr id="3562"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169877717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40CE05-6286-1317-5E15-C5EC4ECBE33C}"/>
            </a:ext>
          </a:extLst>
        </p:cNvPr>
        <p:cNvGrpSpPr/>
        <p:nvPr/>
      </p:nvGrpSpPr>
      <p:grpSpPr>
        <a:xfrm>
          <a:off x="0" y="0"/>
          <a:ext cx="0" cy="0"/>
          <a:chOff x="0" y="0"/>
          <a:chExt cx="0" cy="0"/>
        </a:xfrm>
      </p:grpSpPr>
      <p:sp>
        <p:nvSpPr>
          <p:cNvPr id="3570" name="スライド イメージ プレースホルダー 1">
            <a:extLst>
              <a:ext uri="{FF2B5EF4-FFF2-40B4-BE49-F238E27FC236}">
                <a16:creationId xmlns:a16="http://schemas.microsoft.com/office/drawing/2014/main" id="{6D9F64C9-26C3-C42F-5A78-06E226C36759}"/>
              </a:ext>
            </a:extLst>
          </p:cNvPr>
          <p:cNvSpPr>
            <a:spLocks noGrp="1" noRot="1" noChangeAspect="1"/>
          </p:cNvSpPr>
          <p:nvPr>
            <p:ph type="sldImg"/>
          </p:nvPr>
        </p:nvSpPr>
        <p:spPr>
          <a:xfrm>
            <a:off x="438150" y="1252538"/>
            <a:ext cx="6011863" cy="3381375"/>
          </a:xfrm>
        </p:spPr>
      </p:sp>
      <p:sp>
        <p:nvSpPr>
          <p:cNvPr id="3571" name="ノート プレースホルダー 2">
            <a:extLst>
              <a:ext uri="{FF2B5EF4-FFF2-40B4-BE49-F238E27FC236}">
                <a16:creationId xmlns:a16="http://schemas.microsoft.com/office/drawing/2014/main" id="{45B5EEC0-BDEF-3136-84B2-2253050051C7}"/>
              </a:ext>
            </a:extLst>
          </p:cNvPr>
          <p:cNvSpPr>
            <a:spLocks noGrp="1"/>
          </p:cNvSpPr>
          <p:nvPr>
            <p:ph type="body" idx="1"/>
          </p:nvPr>
        </p:nvSpPr>
        <p:spPr/>
        <p:txBody>
          <a:bodyPr/>
          <a:lstStyle/>
          <a:p>
            <a:endParaRPr kumimoji="1" lang="ja-JP" altLang="en-US" dirty="0"/>
          </a:p>
        </p:txBody>
      </p:sp>
      <p:sp>
        <p:nvSpPr>
          <p:cNvPr id="3572" name="スライド番号プレースホルダー 3">
            <a:extLst>
              <a:ext uri="{FF2B5EF4-FFF2-40B4-BE49-F238E27FC236}">
                <a16:creationId xmlns:a16="http://schemas.microsoft.com/office/drawing/2014/main" id="{0D87E843-6A51-110D-5C3A-14CB40871917}"/>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615A3C-7D51-4B6B-8AC9-156B2755C2A1}"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85095843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31897-B464-0373-BEE0-798BA711E728}"/>
            </a:ext>
          </a:extLst>
        </p:cNvPr>
        <p:cNvGrpSpPr/>
        <p:nvPr/>
      </p:nvGrpSpPr>
      <p:grpSpPr>
        <a:xfrm>
          <a:off x="0" y="0"/>
          <a:ext cx="0" cy="0"/>
          <a:chOff x="0" y="0"/>
          <a:chExt cx="0" cy="0"/>
        </a:xfrm>
      </p:grpSpPr>
      <p:sp>
        <p:nvSpPr>
          <p:cNvPr id="3570" name="スライド イメージ プレースホルダー 1">
            <a:extLst>
              <a:ext uri="{FF2B5EF4-FFF2-40B4-BE49-F238E27FC236}">
                <a16:creationId xmlns:a16="http://schemas.microsoft.com/office/drawing/2014/main" id="{432AF3EC-B9A8-10E3-F02B-69BDDEA0AAC4}"/>
              </a:ext>
            </a:extLst>
          </p:cNvPr>
          <p:cNvSpPr>
            <a:spLocks noGrp="1" noRot="1" noChangeAspect="1"/>
          </p:cNvSpPr>
          <p:nvPr>
            <p:ph type="sldImg"/>
          </p:nvPr>
        </p:nvSpPr>
        <p:spPr>
          <a:xfrm>
            <a:off x="438150" y="1252538"/>
            <a:ext cx="6011863" cy="3381375"/>
          </a:xfrm>
        </p:spPr>
      </p:sp>
      <p:sp>
        <p:nvSpPr>
          <p:cNvPr id="3571" name="ノート プレースホルダー 2">
            <a:extLst>
              <a:ext uri="{FF2B5EF4-FFF2-40B4-BE49-F238E27FC236}">
                <a16:creationId xmlns:a16="http://schemas.microsoft.com/office/drawing/2014/main" id="{5DE9DC0A-11A8-FFFD-CD09-018F21C94473}"/>
              </a:ext>
            </a:extLst>
          </p:cNvPr>
          <p:cNvSpPr>
            <a:spLocks noGrp="1"/>
          </p:cNvSpPr>
          <p:nvPr>
            <p:ph type="body" idx="1"/>
          </p:nvPr>
        </p:nvSpPr>
        <p:spPr/>
        <p:txBody>
          <a:bodyPr/>
          <a:lstStyle/>
          <a:p>
            <a:endParaRPr kumimoji="1" lang="ja-JP" altLang="en-US" dirty="0"/>
          </a:p>
        </p:txBody>
      </p:sp>
      <p:sp>
        <p:nvSpPr>
          <p:cNvPr id="3572" name="スライド番号プレースホルダー 3">
            <a:extLst>
              <a:ext uri="{FF2B5EF4-FFF2-40B4-BE49-F238E27FC236}">
                <a16:creationId xmlns:a16="http://schemas.microsoft.com/office/drawing/2014/main" id="{62941361-2BF1-8E1B-A70E-338C3423025B}"/>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615A3C-7D51-4B6B-8AC9-156B2755C2A1}"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04441987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8E75F-A4A9-E89F-5F80-0416A1BBFA53}"/>
            </a:ext>
          </a:extLst>
        </p:cNvPr>
        <p:cNvGrpSpPr/>
        <p:nvPr/>
      </p:nvGrpSpPr>
      <p:grpSpPr>
        <a:xfrm>
          <a:off x="0" y="0"/>
          <a:ext cx="0" cy="0"/>
          <a:chOff x="0" y="0"/>
          <a:chExt cx="0" cy="0"/>
        </a:xfrm>
      </p:grpSpPr>
      <p:sp>
        <p:nvSpPr>
          <p:cNvPr id="3570" name="スライド イメージ プレースホルダー 1">
            <a:extLst>
              <a:ext uri="{FF2B5EF4-FFF2-40B4-BE49-F238E27FC236}">
                <a16:creationId xmlns:a16="http://schemas.microsoft.com/office/drawing/2014/main" id="{2885DD54-7DAD-9240-2216-BFFD37DF3B0E}"/>
              </a:ext>
            </a:extLst>
          </p:cNvPr>
          <p:cNvSpPr>
            <a:spLocks noGrp="1" noRot="1" noChangeAspect="1"/>
          </p:cNvSpPr>
          <p:nvPr>
            <p:ph type="sldImg"/>
          </p:nvPr>
        </p:nvSpPr>
        <p:spPr>
          <a:xfrm>
            <a:off x="438150" y="1252538"/>
            <a:ext cx="6011863" cy="3381375"/>
          </a:xfrm>
        </p:spPr>
      </p:sp>
      <p:sp>
        <p:nvSpPr>
          <p:cNvPr id="3571" name="ノート プレースホルダー 2">
            <a:extLst>
              <a:ext uri="{FF2B5EF4-FFF2-40B4-BE49-F238E27FC236}">
                <a16:creationId xmlns:a16="http://schemas.microsoft.com/office/drawing/2014/main" id="{297BBB78-3CC9-8745-2A56-3BA20169B5DD}"/>
              </a:ext>
            </a:extLst>
          </p:cNvPr>
          <p:cNvSpPr>
            <a:spLocks noGrp="1"/>
          </p:cNvSpPr>
          <p:nvPr>
            <p:ph type="body" idx="1"/>
          </p:nvPr>
        </p:nvSpPr>
        <p:spPr/>
        <p:txBody>
          <a:bodyPr/>
          <a:lstStyle/>
          <a:p>
            <a:endParaRPr kumimoji="1" lang="ja-JP" altLang="en-US" dirty="0"/>
          </a:p>
        </p:txBody>
      </p:sp>
      <p:sp>
        <p:nvSpPr>
          <p:cNvPr id="3572" name="スライド番号プレースホルダー 3">
            <a:extLst>
              <a:ext uri="{FF2B5EF4-FFF2-40B4-BE49-F238E27FC236}">
                <a16:creationId xmlns:a16="http://schemas.microsoft.com/office/drawing/2014/main" id="{37943858-30B5-FB9B-343A-E74299BAEF3C}"/>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615A3C-7D51-4B6B-8AC9-156B2755C2A1}"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56692224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3DCEF-4ABF-A012-B015-3D0B169CD470}"/>
            </a:ext>
          </a:extLst>
        </p:cNvPr>
        <p:cNvGrpSpPr/>
        <p:nvPr/>
      </p:nvGrpSpPr>
      <p:grpSpPr>
        <a:xfrm>
          <a:off x="0" y="0"/>
          <a:ext cx="0" cy="0"/>
          <a:chOff x="0" y="0"/>
          <a:chExt cx="0" cy="0"/>
        </a:xfrm>
      </p:grpSpPr>
      <p:sp>
        <p:nvSpPr>
          <p:cNvPr id="3570" name="スライド イメージ プレースホルダー 1">
            <a:extLst>
              <a:ext uri="{FF2B5EF4-FFF2-40B4-BE49-F238E27FC236}">
                <a16:creationId xmlns:a16="http://schemas.microsoft.com/office/drawing/2014/main" id="{B2744740-C5F0-87E6-52A3-E977873B4E3E}"/>
              </a:ext>
            </a:extLst>
          </p:cNvPr>
          <p:cNvSpPr>
            <a:spLocks noGrp="1" noRot="1" noChangeAspect="1"/>
          </p:cNvSpPr>
          <p:nvPr>
            <p:ph type="sldImg"/>
          </p:nvPr>
        </p:nvSpPr>
        <p:spPr>
          <a:xfrm>
            <a:off x="438150" y="1252538"/>
            <a:ext cx="6011863" cy="3381375"/>
          </a:xfrm>
        </p:spPr>
      </p:sp>
      <p:sp>
        <p:nvSpPr>
          <p:cNvPr id="3571" name="ノート プレースホルダー 2">
            <a:extLst>
              <a:ext uri="{FF2B5EF4-FFF2-40B4-BE49-F238E27FC236}">
                <a16:creationId xmlns:a16="http://schemas.microsoft.com/office/drawing/2014/main" id="{20897B1D-FF3D-2D55-0D3D-A682070BF4D6}"/>
              </a:ext>
            </a:extLst>
          </p:cNvPr>
          <p:cNvSpPr>
            <a:spLocks noGrp="1"/>
          </p:cNvSpPr>
          <p:nvPr>
            <p:ph type="body" idx="1"/>
          </p:nvPr>
        </p:nvSpPr>
        <p:spPr/>
        <p:txBody>
          <a:bodyPr/>
          <a:lstStyle/>
          <a:p>
            <a:endParaRPr kumimoji="1" lang="ja-JP" altLang="en-US" dirty="0"/>
          </a:p>
        </p:txBody>
      </p:sp>
      <p:sp>
        <p:nvSpPr>
          <p:cNvPr id="3572" name="スライド番号プレースホルダー 3">
            <a:extLst>
              <a:ext uri="{FF2B5EF4-FFF2-40B4-BE49-F238E27FC236}">
                <a16:creationId xmlns:a16="http://schemas.microsoft.com/office/drawing/2014/main" id="{22C044D1-866A-D0F1-7624-267ED1B80366}"/>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615A3C-7D51-4B6B-8AC9-156B2755C2A1}"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37555438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35FF7-145A-EF08-F86D-F42628CC3BDB}"/>
            </a:ext>
          </a:extLst>
        </p:cNvPr>
        <p:cNvGrpSpPr/>
        <p:nvPr/>
      </p:nvGrpSpPr>
      <p:grpSpPr>
        <a:xfrm>
          <a:off x="0" y="0"/>
          <a:ext cx="0" cy="0"/>
          <a:chOff x="0" y="0"/>
          <a:chExt cx="0" cy="0"/>
        </a:xfrm>
      </p:grpSpPr>
      <p:sp>
        <p:nvSpPr>
          <p:cNvPr id="3570" name="スライド イメージ プレースホルダー 1">
            <a:extLst>
              <a:ext uri="{FF2B5EF4-FFF2-40B4-BE49-F238E27FC236}">
                <a16:creationId xmlns:a16="http://schemas.microsoft.com/office/drawing/2014/main" id="{D8B218E3-BF08-5695-641E-20FC6E81910C}"/>
              </a:ext>
            </a:extLst>
          </p:cNvPr>
          <p:cNvSpPr>
            <a:spLocks noGrp="1" noRot="1" noChangeAspect="1"/>
          </p:cNvSpPr>
          <p:nvPr>
            <p:ph type="sldImg"/>
          </p:nvPr>
        </p:nvSpPr>
        <p:spPr>
          <a:xfrm>
            <a:off x="438150" y="1252538"/>
            <a:ext cx="6011863" cy="3381375"/>
          </a:xfrm>
        </p:spPr>
      </p:sp>
      <p:sp>
        <p:nvSpPr>
          <p:cNvPr id="3571" name="ノート プレースホルダー 2">
            <a:extLst>
              <a:ext uri="{FF2B5EF4-FFF2-40B4-BE49-F238E27FC236}">
                <a16:creationId xmlns:a16="http://schemas.microsoft.com/office/drawing/2014/main" id="{B77346B0-E0B5-C104-0943-E387525084BD}"/>
              </a:ext>
            </a:extLst>
          </p:cNvPr>
          <p:cNvSpPr>
            <a:spLocks noGrp="1"/>
          </p:cNvSpPr>
          <p:nvPr>
            <p:ph type="body" idx="1"/>
          </p:nvPr>
        </p:nvSpPr>
        <p:spPr/>
        <p:txBody>
          <a:bodyPr/>
          <a:lstStyle/>
          <a:p>
            <a:endParaRPr kumimoji="1" lang="ja-JP" altLang="en-US" dirty="0"/>
          </a:p>
        </p:txBody>
      </p:sp>
      <p:sp>
        <p:nvSpPr>
          <p:cNvPr id="3572" name="スライド番号プレースホルダー 3">
            <a:extLst>
              <a:ext uri="{FF2B5EF4-FFF2-40B4-BE49-F238E27FC236}">
                <a16:creationId xmlns:a16="http://schemas.microsoft.com/office/drawing/2014/main" id="{79A152BA-A8AD-B34E-6F3C-C5B4ECA51DB2}"/>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615A3C-7D51-4B6B-8AC9-156B2755C2A1}"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14383078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0" name="スライド イメージ プレースホルダー 1"/>
          <p:cNvSpPr>
            <a:spLocks noGrp="1" noRot="1" noChangeAspect="1"/>
          </p:cNvSpPr>
          <p:nvPr>
            <p:ph type="sldImg"/>
          </p:nvPr>
        </p:nvSpPr>
        <p:spPr>
          <a:xfrm>
            <a:off x="438150" y="1252538"/>
            <a:ext cx="6011863" cy="3381375"/>
          </a:xfrm>
        </p:spPr>
      </p:sp>
      <p:sp>
        <p:nvSpPr>
          <p:cNvPr id="3571" name="ノート プレースホルダー 2"/>
          <p:cNvSpPr>
            <a:spLocks noGrp="1"/>
          </p:cNvSpPr>
          <p:nvPr>
            <p:ph type="body" idx="1"/>
          </p:nvPr>
        </p:nvSpPr>
        <p:spPr/>
        <p:txBody>
          <a:bodyPr/>
          <a:lstStyle/>
          <a:p>
            <a:endParaRPr kumimoji="1" lang="ja-JP" altLang="en-US" dirty="0"/>
          </a:p>
        </p:txBody>
      </p:sp>
      <p:sp>
        <p:nvSpPr>
          <p:cNvPr id="3572" name="スライド番号プレースホルダー 3"/>
          <p:cNvSpPr>
            <a:spLocks noGrp="1"/>
          </p:cNvSpPr>
          <p:nvPr>
            <p:ph type="sldNum" sz="quarter" idx="10"/>
          </p:nvPr>
        </p:nvSpPr>
        <p:spPr/>
        <p:txBody>
          <a:bodyPr/>
          <a:lstStyle/>
          <a:p>
            <a:fld id="{0F615A3C-7D51-4B6B-8AC9-156B2755C2A1}" type="slidenum">
              <a:rPr kumimoji="1" lang="ja-JP" altLang="en-US" smtClean="0"/>
              <a:t>126</a:t>
            </a:fld>
            <a:endParaRPr kumimoji="1" lang="ja-JP" altLang="en-US"/>
          </a:p>
        </p:txBody>
      </p:sp>
    </p:spTree>
    <p:extLst>
      <p:ext uri="{BB962C8B-B14F-4D97-AF65-F5344CB8AC3E}">
        <p14:creationId xmlns:p14="http://schemas.microsoft.com/office/powerpoint/2010/main" val="278137014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6" name="スライド イメージ プレースホルダー 1"/>
          <p:cNvSpPr>
            <a:spLocks noGrp="1" noRot="1" noChangeAspect="1"/>
          </p:cNvSpPr>
          <p:nvPr>
            <p:ph type="sldImg"/>
          </p:nvPr>
        </p:nvSpPr>
        <p:spPr>
          <a:xfrm>
            <a:off x="392113" y="1258888"/>
            <a:ext cx="6043612" cy="3398837"/>
          </a:xfrm>
        </p:spPr>
      </p:sp>
      <p:sp>
        <p:nvSpPr>
          <p:cNvPr id="3637" name="ノート プレースホルダー 2"/>
          <p:cNvSpPr>
            <a:spLocks noGrp="1"/>
          </p:cNvSpPr>
          <p:nvPr>
            <p:ph type="body" idx="1"/>
          </p:nvPr>
        </p:nvSpPr>
        <p:spPr/>
        <p:txBody>
          <a:bodyPr/>
          <a:lstStyle/>
          <a:p>
            <a:endParaRPr kumimoji="1" lang="ja-JP" altLang="en-US" dirty="0"/>
          </a:p>
        </p:txBody>
      </p:sp>
      <p:sp>
        <p:nvSpPr>
          <p:cNvPr id="3638" name="スライド番号プレースホルダー 3"/>
          <p:cNvSpPr>
            <a:spLocks noGrp="1"/>
          </p:cNvSpPr>
          <p:nvPr>
            <p:ph type="sldNum" sz="quarter" idx="10"/>
          </p:nvPr>
        </p:nvSpPr>
        <p:spPr/>
        <p:txBody>
          <a:bodyPr/>
          <a:lstStyle/>
          <a:p>
            <a:fld id="{0F615A3C-7D51-4B6B-8AC9-156B2755C2A1}" type="slidenum">
              <a:rPr kumimoji="1" lang="ja-JP" altLang="en-US" smtClean="0"/>
              <a:t>135</a:t>
            </a:fld>
            <a:endParaRPr kumimoji="1" lang="ja-JP" altLang="en-US"/>
          </a:p>
        </p:txBody>
      </p:sp>
    </p:spTree>
    <p:extLst>
      <p:ext uri="{BB962C8B-B14F-4D97-AF65-F5344CB8AC3E}">
        <p14:creationId xmlns:p14="http://schemas.microsoft.com/office/powerpoint/2010/main" val="197787418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6" name="スライド イメージ プレースホルダー 1"/>
          <p:cNvSpPr>
            <a:spLocks noGrp="1" noRot="1" noChangeAspect="1"/>
          </p:cNvSpPr>
          <p:nvPr>
            <p:ph type="sldImg"/>
          </p:nvPr>
        </p:nvSpPr>
        <p:spPr>
          <a:xfrm>
            <a:off x="438150" y="1252538"/>
            <a:ext cx="6011863" cy="3381375"/>
          </a:xfrm>
        </p:spPr>
      </p:sp>
      <p:sp>
        <p:nvSpPr>
          <p:cNvPr id="3647" name="ノート プレースホルダー 2"/>
          <p:cNvSpPr>
            <a:spLocks noGrp="1"/>
          </p:cNvSpPr>
          <p:nvPr>
            <p:ph type="body" idx="1"/>
          </p:nvPr>
        </p:nvSpPr>
        <p:spPr/>
        <p:txBody>
          <a:bodyPr/>
          <a:lstStyle/>
          <a:p>
            <a:endParaRPr kumimoji="1" lang="ja-JP" altLang="en-US"/>
          </a:p>
        </p:txBody>
      </p:sp>
      <p:sp>
        <p:nvSpPr>
          <p:cNvPr id="3648" name="スライド番号プレースホルダー 3"/>
          <p:cNvSpPr>
            <a:spLocks noGrp="1"/>
          </p:cNvSpPr>
          <p:nvPr>
            <p:ph type="sldNum" sz="quarter" idx="5"/>
          </p:nvPr>
        </p:nvSpPr>
        <p:spPr/>
        <p:txBody>
          <a:bodyPr/>
          <a:lstStyle/>
          <a:p>
            <a:fld id="{0F615A3C-7D51-4B6B-8AC9-156B2755C2A1}" type="slidenum">
              <a:rPr kumimoji="1" lang="ja-JP" altLang="en-US" smtClean="0"/>
              <a:t>136</a:t>
            </a:fld>
            <a:endParaRPr kumimoji="1" lang="ja-JP" altLang="en-US"/>
          </a:p>
        </p:txBody>
      </p:sp>
    </p:spTree>
    <p:extLst>
      <p:ext uri="{BB962C8B-B14F-4D97-AF65-F5344CB8AC3E}">
        <p14:creationId xmlns:p14="http://schemas.microsoft.com/office/powerpoint/2010/main" val="118566733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4" name="スライド イメージ プレースホルダー 1"/>
          <p:cNvSpPr>
            <a:spLocks noGrp="1" noRot="1" noChangeAspect="1"/>
          </p:cNvSpPr>
          <p:nvPr>
            <p:ph type="sldImg"/>
          </p:nvPr>
        </p:nvSpPr>
        <p:spPr>
          <a:xfrm>
            <a:off x="436563" y="1250950"/>
            <a:ext cx="6015037" cy="3382963"/>
          </a:xfrm>
        </p:spPr>
      </p:sp>
      <p:sp>
        <p:nvSpPr>
          <p:cNvPr id="3655" name="ノート プレースホルダー 2"/>
          <p:cNvSpPr>
            <a:spLocks noGrp="1"/>
          </p:cNvSpPr>
          <p:nvPr>
            <p:ph type="body" idx="1"/>
          </p:nvPr>
        </p:nvSpPr>
        <p:spPr/>
        <p:txBody>
          <a:bodyPr/>
          <a:lstStyle/>
          <a:p>
            <a:r>
              <a:rPr lang="en-US" altLang="ja-JP" sz="1100" dirty="0"/>
              <a:t>1</a:t>
            </a:r>
            <a:r>
              <a:rPr lang="ja-JP" altLang="en-US" sz="1100" dirty="0"/>
              <a:t>日目お疲れ様でした。</a:t>
            </a:r>
            <a:endParaRPr lang="en-US" altLang="ja-JP" sz="1100" dirty="0"/>
          </a:p>
          <a:p>
            <a:r>
              <a:rPr lang="en-US" altLang="ja-JP" sz="1100" dirty="0"/>
              <a:t>2</a:t>
            </a:r>
            <a:r>
              <a:rPr lang="ja-JP" altLang="en-US" sz="1100" dirty="0"/>
              <a:t>日目の明日も９：００スタートとなりますので、時間に遅れないよう最終日よろしくお願いします。</a:t>
            </a:r>
            <a:endParaRPr lang="en-US" altLang="ja-JP" sz="1100" dirty="0"/>
          </a:p>
          <a:p>
            <a:r>
              <a:rPr lang="ja-JP" altLang="en-US" sz="1100" dirty="0"/>
              <a:t>帰りの移動、お気をつけてお帰り下さい。</a:t>
            </a:r>
            <a:endParaRPr lang="en-US" altLang="ja-JP" sz="1100" dirty="0"/>
          </a:p>
          <a:p>
            <a:r>
              <a:rPr lang="ja-JP" altLang="en-US" sz="1100" dirty="0"/>
              <a:t>ＦＴ～スタッフミーティング</a:t>
            </a:r>
            <a:endParaRPr lang="en-US" altLang="ja-JP" sz="1100" dirty="0"/>
          </a:p>
          <a:p>
            <a:endParaRPr lang="en-US" altLang="ja-JP" sz="1100" dirty="0"/>
          </a:p>
          <a:p>
            <a:endParaRPr kumimoji="1" lang="en-US" altLang="ja-JP" dirty="0"/>
          </a:p>
        </p:txBody>
      </p:sp>
      <p:sp>
        <p:nvSpPr>
          <p:cNvPr id="3656" name="スライド番号プレースホルダー 3"/>
          <p:cNvSpPr>
            <a:spLocks noGrp="1"/>
          </p:cNvSpPr>
          <p:nvPr>
            <p:ph type="sldNum" sz="quarter" idx="10"/>
          </p:nvPr>
        </p:nvSpPr>
        <p:spPr/>
        <p:txBody>
          <a:bodyPr/>
          <a:lstStyle/>
          <a:p>
            <a:fld id="{73440C2F-6AB6-43DC-A5D7-81977DFB389A}" type="slidenum">
              <a:rPr kumimoji="1" lang="ja-JP" altLang="en-US" smtClean="0"/>
              <a:t>137</a:t>
            </a:fld>
            <a:endParaRPr kumimoji="1" lang="ja-JP" altLang="en-US"/>
          </a:p>
        </p:txBody>
      </p:sp>
    </p:spTree>
    <p:extLst>
      <p:ext uri="{BB962C8B-B14F-4D97-AF65-F5344CB8AC3E}">
        <p14:creationId xmlns:p14="http://schemas.microsoft.com/office/powerpoint/2010/main" val="1260997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031"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1032"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1033" name="Date Placeholder 3"/>
          <p:cNvSpPr>
            <a:spLocks noGrp="1"/>
          </p:cNvSpPr>
          <p:nvPr>
            <p:ph type="dt" sz="half" idx="10"/>
          </p:nvPr>
        </p:nvSpPr>
        <p:spPr/>
        <p:txBody>
          <a:bodyPr/>
          <a:lstStyle/>
          <a:p>
            <a:fld id="{B61BEF0D-F0BB-DE4B-95CE-6DB70DBA9567}" type="datetimeFigureOut">
              <a:rPr lang="en-US" smtClean="0"/>
              <a:pPr/>
              <a:t>6/30/2025</a:t>
            </a:fld>
            <a:endParaRPr lang="en-US" dirty="0"/>
          </a:p>
        </p:txBody>
      </p:sp>
      <p:sp>
        <p:nvSpPr>
          <p:cNvPr id="1034" name="Footer Placeholder 4"/>
          <p:cNvSpPr>
            <a:spLocks noGrp="1"/>
          </p:cNvSpPr>
          <p:nvPr>
            <p:ph type="ftr" sz="quarter" idx="11"/>
          </p:nvPr>
        </p:nvSpPr>
        <p:spPr/>
        <p:txBody>
          <a:bodyPr/>
          <a:lstStyle/>
          <a:p>
            <a:endParaRPr lang="en-US" dirty="0"/>
          </a:p>
        </p:txBody>
      </p:sp>
      <p:sp>
        <p:nvSpPr>
          <p:cNvPr id="1035"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22835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1088" name="Title 1"/>
          <p:cNvSpPr>
            <a:spLocks noGrp="1"/>
          </p:cNvSpPr>
          <p:nvPr>
            <p:ph type="title"/>
          </p:nvPr>
        </p:nvSpPr>
        <p:spPr/>
        <p:txBody>
          <a:bodyPr/>
          <a:lstStyle/>
          <a:p>
            <a:r>
              <a:rPr lang="ja-JP" altLang="en-US"/>
              <a:t>マスター タイトルの書式設定</a:t>
            </a:r>
            <a:endParaRPr lang="en-US" dirty="0"/>
          </a:p>
        </p:txBody>
      </p:sp>
      <p:sp>
        <p:nvSpPr>
          <p:cNvPr id="1089"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90" name="Date Placeholder 3"/>
          <p:cNvSpPr>
            <a:spLocks noGrp="1"/>
          </p:cNvSpPr>
          <p:nvPr>
            <p:ph type="dt" sz="half" idx="10"/>
          </p:nvPr>
        </p:nvSpPr>
        <p:spPr/>
        <p:txBody>
          <a:bodyPr/>
          <a:lstStyle/>
          <a:p>
            <a:fld id="{B61BEF0D-F0BB-DE4B-95CE-6DB70DBA9567}" type="datetimeFigureOut">
              <a:rPr lang="en-US" smtClean="0"/>
              <a:pPr/>
              <a:t>6/30/2025</a:t>
            </a:fld>
            <a:endParaRPr lang="en-US" dirty="0"/>
          </a:p>
        </p:txBody>
      </p:sp>
      <p:sp>
        <p:nvSpPr>
          <p:cNvPr id="1091" name="Footer Placeholder 4"/>
          <p:cNvSpPr>
            <a:spLocks noGrp="1"/>
          </p:cNvSpPr>
          <p:nvPr>
            <p:ph type="ftr" sz="quarter" idx="11"/>
          </p:nvPr>
        </p:nvSpPr>
        <p:spPr/>
        <p:txBody>
          <a:bodyPr/>
          <a:lstStyle/>
          <a:p>
            <a:endParaRPr lang="en-US" dirty="0"/>
          </a:p>
        </p:txBody>
      </p:sp>
      <p:sp>
        <p:nvSpPr>
          <p:cNvPr id="1092"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39041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094" name="Vertical Title 1"/>
          <p:cNvSpPr>
            <a:spLocks noGrp="1"/>
          </p:cNvSpPr>
          <p:nvPr>
            <p:ph type="title" orient="vert"/>
          </p:nvPr>
        </p:nvSpPr>
        <p:spPr>
          <a:xfrm>
            <a:off x="8724901" y="365125"/>
            <a:ext cx="2628900" cy="5811838"/>
          </a:xfrm>
        </p:spPr>
        <p:txBody>
          <a:bodyPr vert="eaVert"/>
          <a:lstStyle/>
          <a:p>
            <a:r>
              <a:rPr lang="ja-JP" altLang="en-US"/>
              <a:t>マスター タイトルの書式設定</a:t>
            </a:r>
            <a:endParaRPr lang="en-US" dirty="0"/>
          </a:p>
        </p:txBody>
      </p:sp>
      <p:sp>
        <p:nvSpPr>
          <p:cNvPr id="1095" name="Vertical Text Placeholder 2"/>
          <p:cNvSpPr>
            <a:spLocks noGrp="1"/>
          </p:cNvSpPr>
          <p:nvPr>
            <p:ph type="body" orient="vert" idx="1"/>
          </p:nvPr>
        </p:nvSpPr>
        <p:spPr>
          <a:xfrm>
            <a:off x="838201"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96" name="Date Placeholder 3"/>
          <p:cNvSpPr>
            <a:spLocks noGrp="1"/>
          </p:cNvSpPr>
          <p:nvPr>
            <p:ph type="dt" sz="half" idx="10"/>
          </p:nvPr>
        </p:nvSpPr>
        <p:spPr/>
        <p:txBody>
          <a:bodyPr/>
          <a:lstStyle/>
          <a:p>
            <a:fld id="{B61BEF0D-F0BB-DE4B-95CE-6DB70DBA9567}" type="datetimeFigureOut">
              <a:rPr lang="en-US" smtClean="0"/>
              <a:pPr/>
              <a:t>6/30/2025</a:t>
            </a:fld>
            <a:endParaRPr lang="en-US" dirty="0"/>
          </a:p>
        </p:txBody>
      </p:sp>
      <p:sp>
        <p:nvSpPr>
          <p:cNvPr id="1097" name="Footer Placeholder 4"/>
          <p:cNvSpPr>
            <a:spLocks noGrp="1"/>
          </p:cNvSpPr>
          <p:nvPr>
            <p:ph type="ftr" sz="quarter" idx="11"/>
          </p:nvPr>
        </p:nvSpPr>
        <p:spPr/>
        <p:txBody>
          <a:bodyPr/>
          <a:lstStyle/>
          <a:p>
            <a:endParaRPr lang="en-US" dirty="0"/>
          </a:p>
        </p:txBody>
      </p:sp>
      <p:sp>
        <p:nvSpPr>
          <p:cNvPr id="1098"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11892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E4FE007D-C7A4-C3CB-B45F-A9D147CFBD47}"/>
              </a:ext>
            </a:extLst>
          </p:cNvPr>
          <p:cNvSpPr>
            <a:spLocks noGrp="1"/>
          </p:cNvSpPr>
          <p:nvPr>
            <p:ph type="dt" sz="half" idx="10"/>
          </p:nvPr>
        </p:nvSpPr>
        <p:spPr/>
        <p:txBody>
          <a:bodyPr/>
          <a:lstStyle>
            <a:lvl1pPr>
              <a:defRPr/>
            </a:lvl1pPr>
          </a:lstStyle>
          <a:p>
            <a:pPr>
              <a:defRPr/>
            </a:pPr>
            <a:fld id="{2E7001A4-7B5E-495F-B7E1-D9F6241A0EFD}" type="datetimeFigureOut">
              <a:rPr lang="ja-JP" altLang="en-US"/>
              <a:pPr>
                <a:defRPr/>
              </a:pPr>
              <a:t>2025/6/30</a:t>
            </a:fld>
            <a:endParaRPr lang="ja-JP" altLang="en-US"/>
          </a:p>
        </p:txBody>
      </p:sp>
      <p:sp>
        <p:nvSpPr>
          <p:cNvPr id="5" name="フッター プレースホルダー 4">
            <a:extLst>
              <a:ext uri="{FF2B5EF4-FFF2-40B4-BE49-F238E27FC236}">
                <a16:creationId xmlns:a16="http://schemas.microsoft.com/office/drawing/2014/main" id="{B6B5D104-DC04-50B1-BC6E-8634592E7F76}"/>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92089927-DF31-AA2E-5909-A2460E974548}"/>
              </a:ext>
            </a:extLst>
          </p:cNvPr>
          <p:cNvSpPr>
            <a:spLocks noGrp="1"/>
          </p:cNvSpPr>
          <p:nvPr>
            <p:ph type="sldNum" sz="quarter" idx="12"/>
          </p:nvPr>
        </p:nvSpPr>
        <p:spPr/>
        <p:txBody>
          <a:bodyPr/>
          <a:lstStyle>
            <a:lvl1pPr>
              <a:defRPr/>
            </a:lvl1pPr>
          </a:lstStyle>
          <a:p>
            <a:pPr>
              <a:defRPr/>
            </a:pPr>
            <a:fld id="{B90A6145-73CF-41CD-AC79-436B18E71944}" type="slidenum">
              <a:rPr lang="ja-JP" altLang="en-US"/>
              <a:pPr>
                <a:defRPr/>
              </a:pPr>
              <a:t>‹#›</a:t>
            </a:fld>
            <a:endParaRPr lang="ja-JP" altLang="en-US"/>
          </a:p>
        </p:txBody>
      </p:sp>
    </p:spTree>
    <p:extLst>
      <p:ext uri="{BB962C8B-B14F-4D97-AF65-F5344CB8AC3E}">
        <p14:creationId xmlns:p14="http://schemas.microsoft.com/office/powerpoint/2010/main" val="3397692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E2774874-52A6-E9D4-ADAD-859891E0FD6B}"/>
              </a:ext>
            </a:extLst>
          </p:cNvPr>
          <p:cNvSpPr>
            <a:spLocks noGrp="1"/>
          </p:cNvSpPr>
          <p:nvPr>
            <p:ph type="dt" sz="half" idx="10"/>
          </p:nvPr>
        </p:nvSpPr>
        <p:spPr/>
        <p:txBody>
          <a:bodyPr/>
          <a:lstStyle>
            <a:lvl1pPr>
              <a:defRPr/>
            </a:lvl1pPr>
          </a:lstStyle>
          <a:p>
            <a:pPr>
              <a:defRPr/>
            </a:pPr>
            <a:fld id="{85031A73-8D3E-41DD-8636-8C1177445597}" type="datetimeFigureOut">
              <a:rPr lang="ja-JP" altLang="en-US"/>
              <a:pPr>
                <a:defRPr/>
              </a:pPr>
              <a:t>2025/6/30</a:t>
            </a:fld>
            <a:endParaRPr lang="ja-JP" altLang="en-US"/>
          </a:p>
        </p:txBody>
      </p:sp>
      <p:sp>
        <p:nvSpPr>
          <p:cNvPr id="5" name="フッター プレースホルダー 4">
            <a:extLst>
              <a:ext uri="{FF2B5EF4-FFF2-40B4-BE49-F238E27FC236}">
                <a16:creationId xmlns:a16="http://schemas.microsoft.com/office/drawing/2014/main" id="{5719B4F9-0366-CA73-8921-FC19AF9CED93}"/>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F5CA13F5-F044-30DC-A1AC-400D4A9DC9C9}"/>
              </a:ext>
            </a:extLst>
          </p:cNvPr>
          <p:cNvSpPr>
            <a:spLocks noGrp="1"/>
          </p:cNvSpPr>
          <p:nvPr>
            <p:ph type="sldNum" sz="quarter" idx="12"/>
          </p:nvPr>
        </p:nvSpPr>
        <p:spPr/>
        <p:txBody>
          <a:bodyPr/>
          <a:lstStyle>
            <a:lvl1pPr>
              <a:defRPr/>
            </a:lvl1pPr>
          </a:lstStyle>
          <a:p>
            <a:pPr>
              <a:defRPr/>
            </a:pPr>
            <a:fld id="{92369290-AD91-4393-8676-01C0B06559BF}" type="slidenum">
              <a:rPr lang="ja-JP" altLang="en-US"/>
              <a:pPr>
                <a:defRPr/>
              </a:pPr>
              <a:t>‹#›</a:t>
            </a:fld>
            <a:endParaRPr lang="ja-JP" altLang="en-US"/>
          </a:p>
        </p:txBody>
      </p:sp>
    </p:spTree>
    <p:extLst>
      <p:ext uri="{BB962C8B-B14F-4D97-AF65-F5344CB8AC3E}">
        <p14:creationId xmlns:p14="http://schemas.microsoft.com/office/powerpoint/2010/main" val="3262961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EA013E23-70D1-FE6A-0726-F2CE750ABE0B}"/>
              </a:ext>
            </a:extLst>
          </p:cNvPr>
          <p:cNvSpPr>
            <a:spLocks noGrp="1"/>
          </p:cNvSpPr>
          <p:nvPr>
            <p:ph type="dt" sz="half" idx="10"/>
          </p:nvPr>
        </p:nvSpPr>
        <p:spPr/>
        <p:txBody>
          <a:bodyPr/>
          <a:lstStyle>
            <a:lvl1pPr>
              <a:defRPr/>
            </a:lvl1pPr>
          </a:lstStyle>
          <a:p>
            <a:pPr>
              <a:defRPr/>
            </a:pPr>
            <a:fld id="{53684F36-ADE3-4302-A249-D4CAA005ABDF}" type="datetimeFigureOut">
              <a:rPr lang="ja-JP" altLang="en-US"/>
              <a:pPr>
                <a:defRPr/>
              </a:pPr>
              <a:t>2025/6/30</a:t>
            </a:fld>
            <a:endParaRPr lang="ja-JP" altLang="en-US"/>
          </a:p>
        </p:txBody>
      </p:sp>
      <p:sp>
        <p:nvSpPr>
          <p:cNvPr id="5" name="フッター プレースホルダー 4">
            <a:extLst>
              <a:ext uri="{FF2B5EF4-FFF2-40B4-BE49-F238E27FC236}">
                <a16:creationId xmlns:a16="http://schemas.microsoft.com/office/drawing/2014/main" id="{1C3D3860-CAF7-6032-C370-5FBFF881A97C}"/>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26DA9ED1-8FD8-E8DF-685F-1B135E7FD574}"/>
              </a:ext>
            </a:extLst>
          </p:cNvPr>
          <p:cNvSpPr>
            <a:spLocks noGrp="1"/>
          </p:cNvSpPr>
          <p:nvPr>
            <p:ph type="sldNum" sz="quarter" idx="12"/>
          </p:nvPr>
        </p:nvSpPr>
        <p:spPr/>
        <p:txBody>
          <a:bodyPr/>
          <a:lstStyle>
            <a:lvl1pPr>
              <a:defRPr/>
            </a:lvl1pPr>
          </a:lstStyle>
          <a:p>
            <a:pPr>
              <a:defRPr/>
            </a:pPr>
            <a:fld id="{0A574EB1-EA89-489C-B1D8-80490723E4FD}" type="slidenum">
              <a:rPr lang="ja-JP" altLang="en-US"/>
              <a:pPr>
                <a:defRPr/>
              </a:pPr>
              <a:t>‹#›</a:t>
            </a:fld>
            <a:endParaRPr lang="ja-JP" altLang="en-US"/>
          </a:p>
        </p:txBody>
      </p:sp>
    </p:spTree>
    <p:extLst>
      <p:ext uri="{BB962C8B-B14F-4D97-AF65-F5344CB8AC3E}">
        <p14:creationId xmlns:p14="http://schemas.microsoft.com/office/powerpoint/2010/main" val="9097873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A9B562C9-5785-ED77-465B-1229EF3A78A0}"/>
              </a:ext>
            </a:extLst>
          </p:cNvPr>
          <p:cNvSpPr>
            <a:spLocks noGrp="1"/>
          </p:cNvSpPr>
          <p:nvPr>
            <p:ph type="dt" sz="half" idx="10"/>
          </p:nvPr>
        </p:nvSpPr>
        <p:spPr/>
        <p:txBody>
          <a:bodyPr/>
          <a:lstStyle>
            <a:lvl1pPr>
              <a:defRPr/>
            </a:lvl1pPr>
          </a:lstStyle>
          <a:p>
            <a:pPr>
              <a:defRPr/>
            </a:pPr>
            <a:fld id="{44336912-1193-4B44-8EC5-8AEC1F5A3A41}" type="datetimeFigureOut">
              <a:rPr lang="ja-JP" altLang="en-US"/>
              <a:pPr>
                <a:defRPr/>
              </a:pPr>
              <a:t>2025/6/30</a:t>
            </a:fld>
            <a:endParaRPr lang="ja-JP" altLang="en-US"/>
          </a:p>
        </p:txBody>
      </p:sp>
      <p:sp>
        <p:nvSpPr>
          <p:cNvPr id="6" name="フッター プレースホルダー 4">
            <a:extLst>
              <a:ext uri="{FF2B5EF4-FFF2-40B4-BE49-F238E27FC236}">
                <a16:creationId xmlns:a16="http://schemas.microsoft.com/office/drawing/2014/main" id="{72686739-079E-728C-2562-55A48821E3DD}"/>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264E307A-3151-9104-8A2F-76E5EB6F6525}"/>
              </a:ext>
            </a:extLst>
          </p:cNvPr>
          <p:cNvSpPr>
            <a:spLocks noGrp="1"/>
          </p:cNvSpPr>
          <p:nvPr>
            <p:ph type="sldNum" sz="quarter" idx="12"/>
          </p:nvPr>
        </p:nvSpPr>
        <p:spPr/>
        <p:txBody>
          <a:bodyPr/>
          <a:lstStyle>
            <a:lvl1pPr>
              <a:defRPr/>
            </a:lvl1pPr>
          </a:lstStyle>
          <a:p>
            <a:pPr>
              <a:defRPr/>
            </a:pPr>
            <a:fld id="{5814BFD4-DF2A-4B33-A9B0-FE3BDD9332C7}" type="slidenum">
              <a:rPr lang="ja-JP" altLang="en-US"/>
              <a:pPr>
                <a:defRPr/>
              </a:pPr>
              <a:t>‹#›</a:t>
            </a:fld>
            <a:endParaRPr lang="ja-JP" altLang="en-US"/>
          </a:p>
        </p:txBody>
      </p:sp>
    </p:spTree>
    <p:extLst>
      <p:ext uri="{BB962C8B-B14F-4D97-AF65-F5344CB8AC3E}">
        <p14:creationId xmlns:p14="http://schemas.microsoft.com/office/powerpoint/2010/main" val="1913302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14F9A0C0-F38A-C1BE-5BFD-ECF0CD71EAA7}"/>
              </a:ext>
            </a:extLst>
          </p:cNvPr>
          <p:cNvSpPr>
            <a:spLocks noGrp="1"/>
          </p:cNvSpPr>
          <p:nvPr>
            <p:ph type="dt" sz="half" idx="10"/>
          </p:nvPr>
        </p:nvSpPr>
        <p:spPr/>
        <p:txBody>
          <a:bodyPr/>
          <a:lstStyle>
            <a:lvl1pPr>
              <a:defRPr/>
            </a:lvl1pPr>
          </a:lstStyle>
          <a:p>
            <a:pPr>
              <a:defRPr/>
            </a:pPr>
            <a:fld id="{6AFA254C-729F-4E24-96E0-AF86F685A97C}" type="datetimeFigureOut">
              <a:rPr lang="ja-JP" altLang="en-US"/>
              <a:pPr>
                <a:defRPr/>
              </a:pPr>
              <a:t>2025/6/30</a:t>
            </a:fld>
            <a:endParaRPr lang="ja-JP" altLang="en-US"/>
          </a:p>
        </p:txBody>
      </p:sp>
      <p:sp>
        <p:nvSpPr>
          <p:cNvPr id="8" name="フッター プレースホルダー 4">
            <a:extLst>
              <a:ext uri="{FF2B5EF4-FFF2-40B4-BE49-F238E27FC236}">
                <a16:creationId xmlns:a16="http://schemas.microsoft.com/office/drawing/2014/main" id="{C2F8803B-7953-E24A-465C-73BD307A78E2}"/>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a:extLst>
              <a:ext uri="{FF2B5EF4-FFF2-40B4-BE49-F238E27FC236}">
                <a16:creationId xmlns:a16="http://schemas.microsoft.com/office/drawing/2014/main" id="{841C99DD-457F-3810-208E-7CBAEBD6B339}"/>
              </a:ext>
            </a:extLst>
          </p:cNvPr>
          <p:cNvSpPr>
            <a:spLocks noGrp="1"/>
          </p:cNvSpPr>
          <p:nvPr>
            <p:ph type="sldNum" sz="quarter" idx="12"/>
          </p:nvPr>
        </p:nvSpPr>
        <p:spPr/>
        <p:txBody>
          <a:bodyPr/>
          <a:lstStyle>
            <a:lvl1pPr>
              <a:defRPr/>
            </a:lvl1pPr>
          </a:lstStyle>
          <a:p>
            <a:pPr>
              <a:defRPr/>
            </a:pPr>
            <a:fld id="{3A8DCBDD-C7C7-4AD8-9F23-3E7F0B411AFB}" type="slidenum">
              <a:rPr lang="ja-JP" altLang="en-US"/>
              <a:pPr>
                <a:defRPr/>
              </a:pPr>
              <a:t>‹#›</a:t>
            </a:fld>
            <a:endParaRPr lang="ja-JP" altLang="en-US"/>
          </a:p>
        </p:txBody>
      </p:sp>
    </p:spTree>
    <p:extLst>
      <p:ext uri="{BB962C8B-B14F-4D97-AF65-F5344CB8AC3E}">
        <p14:creationId xmlns:p14="http://schemas.microsoft.com/office/powerpoint/2010/main" val="1482030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6223B0E1-BD98-A602-DADC-E1859FD8324C}"/>
              </a:ext>
            </a:extLst>
          </p:cNvPr>
          <p:cNvSpPr>
            <a:spLocks noGrp="1"/>
          </p:cNvSpPr>
          <p:nvPr>
            <p:ph type="dt" sz="half" idx="10"/>
          </p:nvPr>
        </p:nvSpPr>
        <p:spPr/>
        <p:txBody>
          <a:bodyPr/>
          <a:lstStyle>
            <a:lvl1pPr>
              <a:defRPr/>
            </a:lvl1pPr>
          </a:lstStyle>
          <a:p>
            <a:pPr>
              <a:defRPr/>
            </a:pPr>
            <a:fld id="{30498FFC-907F-46B2-B27A-1CABA408EE77}" type="datetimeFigureOut">
              <a:rPr lang="ja-JP" altLang="en-US"/>
              <a:pPr>
                <a:defRPr/>
              </a:pPr>
              <a:t>2025/6/30</a:t>
            </a:fld>
            <a:endParaRPr lang="ja-JP" altLang="en-US"/>
          </a:p>
        </p:txBody>
      </p:sp>
      <p:sp>
        <p:nvSpPr>
          <p:cNvPr id="4" name="フッター プレースホルダー 4">
            <a:extLst>
              <a:ext uri="{FF2B5EF4-FFF2-40B4-BE49-F238E27FC236}">
                <a16:creationId xmlns:a16="http://schemas.microsoft.com/office/drawing/2014/main" id="{D6AC29C9-6E46-2D90-6735-57FF03F689AB}"/>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a:extLst>
              <a:ext uri="{FF2B5EF4-FFF2-40B4-BE49-F238E27FC236}">
                <a16:creationId xmlns:a16="http://schemas.microsoft.com/office/drawing/2014/main" id="{38BCAA05-A4BC-AAFB-F364-EF4C82BF8744}"/>
              </a:ext>
            </a:extLst>
          </p:cNvPr>
          <p:cNvSpPr>
            <a:spLocks noGrp="1"/>
          </p:cNvSpPr>
          <p:nvPr>
            <p:ph type="sldNum" sz="quarter" idx="12"/>
          </p:nvPr>
        </p:nvSpPr>
        <p:spPr/>
        <p:txBody>
          <a:bodyPr/>
          <a:lstStyle>
            <a:lvl1pPr>
              <a:defRPr/>
            </a:lvl1pPr>
          </a:lstStyle>
          <a:p>
            <a:pPr>
              <a:defRPr/>
            </a:pPr>
            <a:fld id="{D55C1CB5-C89A-40E6-BF30-4F3F3ABD9CAB}" type="slidenum">
              <a:rPr lang="ja-JP" altLang="en-US"/>
              <a:pPr>
                <a:defRPr/>
              </a:pPr>
              <a:t>‹#›</a:t>
            </a:fld>
            <a:endParaRPr lang="ja-JP" altLang="en-US"/>
          </a:p>
        </p:txBody>
      </p:sp>
    </p:spTree>
    <p:extLst>
      <p:ext uri="{BB962C8B-B14F-4D97-AF65-F5344CB8AC3E}">
        <p14:creationId xmlns:p14="http://schemas.microsoft.com/office/powerpoint/2010/main" val="1247225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3BD4526B-FB82-CF39-779A-EDE1C3F05E3A}"/>
              </a:ext>
            </a:extLst>
          </p:cNvPr>
          <p:cNvSpPr>
            <a:spLocks noGrp="1"/>
          </p:cNvSpPr>
          <p:nvPr>
            <p:ph type="dt" sz="half" idx="10"/>
          </p:nvPr>
        </p:nvSpPr>
        <p:spPr/>
        <p:txBody>
          <a:bodyPr/>
          <a:lstStyle>
            <a:lvl1pPr>
              <a:defRPr/>
            </a:lvl1pPr>
          </a:lstStyle>
          <a:p>
            <a:pPr>
              <a:defRPr/>
            </a:pPr>
            <a:fld id="{A6049828-1AE0-44C0-B2E7-26C77C6B5E34}" type="datetimeFigureOut">
              <a:rPr lang="ja-JP" altLang="en-US"/>
              <a:pPr>
                <a:defRPr/>
              </a:pPr>
              <a:t>2025/6/30</a:t>
            </a:fld>
            <a:endParaRPr lang="ja-JP" altLang="en-US"/>
          </a:p>
        </p:txBody>
      </p:sp>
      <p:sp>
        <p:nvSpPr>
          <p:cNvPr id="3" name="フッター プレースホルダー 4">
            <a:extLst>
              <a:ext uri="{FF2B5EF4-FFF2-40B4-BE49-F238E27FC236}">
                <a16:creationId xmlns:a16="http://schemas.microsoft.com/office/drawing/2014/main" id="{F948BE73-F508-5ECE-846C-914646DBEFA7}"/>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a:extLst>
              <a:ext uri="{FF2B5EF4-FFF2-40B4-BE49-F238E27FC236}">
                <a16:creationId xmlns:a16="http://schemas.microsoft.com/office/drawing/2014/main" id="{D31B6640-491E-B454-61C1-3E80DF32DD02}"/>
              </a:ext>
            </a:extLst>
          </p:cNvPr>
          <p:cNvSpPr>
            <a:spLocks noGrp="1"/>
          </p:cNvSpPr>
          <p:nvPr>
            <p:ph type="sldNum" sz="quarter" idx="12"/>
          </p:nvPr>
        </p:nvSpPr>
        <p:spPr/>
        <p:txBody>
          <a:bodyPr/>
          <a:lstStyle>
            <a:lvl1pPr>
              <a:defRPr/>
            </a:lvl1pPr>
          </a:lstStyle>
          <a:p>
            <a:pPr>
              <a:defRPr/>
            </a:pPr>
            <a:fld id="{260F60B8-DF90-47D7-9B04-BB57784D8B84}" type="slidenum">
              <a:rPr lang="ja-JP" altLang="en-US"/>
              <a:pPr>
                <a:defRPr/>
              </a:pPr>
              <a:t>‹#›</a:t>
            </a:fld>
            <a:endParaRPr lang="ja-JP" altLang="en-US"/>
          </a:p>
        </p:txBody>
      </p:sp>
    </p:spTree>
    <p:extLst>
      <p:ext uri="{BB962C8B-B14F-4D97-AF65-F5344CB8AC3E}">
        <p14:creationId xmlns:p14="http://schemas.microsoft.com/office/powerpoint/2010/main" val="38321493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1BC449EB-BABA-4709-8713-000916DB8E5F}"/>
              </a:ext>
            </a:extLst>
          </p:cNvPr>
          <p:cNvSpPr>
            <a:spLocks noGrp="1"/>
          </p:cNvSpPr>
          <p:nvPr>
            <p:ph type="dt" sz="half" idx="10"/>
          </p:nvPr>
        </p:nvSpPr>
        <p:spPr/>
        <p:txBody>
          <a:bodyPr/>
          <a:lstStyle>
            <a:lvl1pPr>
              <a:defRPr/>
            </a:lvl1pPr>
          </a:lstStyle>
          <a:p>
            <a:pPr>
              <a:defRPr/>
            </a:pPr>
            <a:fld id="{3E14D040-4F6F-482F-B2BB-E4BC9D52BC77}" type="datetimeFigureOut">
              <a:rPr lang="ja-JP" altLang="en-US"/>
              <a:pPr>
                <a:defRPr/>
              </a:pPr>
              <a:t>2025/6/30</a:t>
            </a:fld>
            <a:endParaRPr lang="ja-JP" altLang="en-US"/>
          </a:p>
        </p:txBody>
      </p:sp>
      <p:sp>
        <p:nvSpPr>
          <p:cNvPr id="6" name="フッター プレースホルダー 4">
            <a:extLst>
              <a:ext uri="{FF2B5EF4-FFF2-40B4-BE49-F238E27FC236}">
                <a16:creationId xmlns:a16="http://schemas.microsoft.com/office/drawing/2014/main" id="{D470BC7E-00DD-AAC7-9675-E9E934C3872D}"/>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64BF3D9C-5C4D-44AF-41D4-C54A15ECFFFB}"/>
              </a:ext>
            </a:extLst>
          </p:cNvPr>
          <p:cNvSpPr>
            <a:spLocks noGrp="1"/>
          </p:cNvSpPr>
          <p:nvPr>
            <p:ph type="sldNum" sz="quarter" idx="12"/>
          </p:nvPr>
        </p:nvSpPr>
        <p:spPr/>
        <p:txBody>
          <a:bodyPr/>
          <a:lstStyle>
            <a:lvl1pPr>
              <a:defRPr/>
            </a:lvl1pPr>
          </a:lstStyle>
          <a:p>
            <a:pPr>
              <a:defRPr/>
            </a:pPr>
            <a:fld id="{1A95A785-E2AF-4C6D-A38D-94BC95BCC160}" type="slidenum">
              <a:rPr lang="ja-JP" altLang="en-US"/>
              <a:pPr>
                <a:defRPr/>
              </a:pPr>
              <a:t>‹#›</a:t>
            </a:fld>
            <a:endParaRPr lang="ja-JP" altLang="en-US"/>
          </a:p>
        </p:txBody>
      </p:sp>
    </p:spTree>
    <p:extLst>
      <p:ext uri="{BB962C8B-B14F-4D97-AF65-F5344CB8AC3E}">
        <p14:creationId xmlns:p14="http://schemas.microsoft.com/office/powerpoint/2010/main" val="1440612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037" name="Title 1"/>
          <p:cNvSpPr>
            <a:spLocks noGrp="1"/>
          </p:cNvSpPr>
          <p:nvPr>
            <p:ph type="title"/>
          </p:nvPr>
        </p:nvSpPr>
        <p:spPr/>
        <p:txBody>
          <a:bodyPr/>
          <a:lstStyle/>
          <a:p>
            <a:r>
              <a:rPr lang="ja-JP" altLang="en-US"/>
              <a:t>マスター タイトルの書式設定</a:t>
            </a:r>
            <a:endParaRPr lang="en-US" dirty="0"/>
          </a:p>
        </p:txBody>
      </p:sp>
      <p:sp>
        <p:nvSpPr>
          <p:cNvPr id="1038"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39" name="Date Placeholder 3"/>
          <p:cNvSpPr>
            <a:spLocks noGrp="1"/>
          </p:cNvSpPr>
          <p:nvPr>
            <p:ph type="dt" sz="half" idx="10"/>
          </p:nvPr>
        </p:nvSpPr>
        <p:spPr/>
        <p:txBody>
          <a:bodyPr/>
          <a:lstStyle/>
          <a:p>
            <a:fld id="{B61BEF0D-F0BB-DE4B-95CE-6DB70DBA9567}" type="datetimeFigureOut">
              <a:rPr lang="en-US" smtClean="0"/>
              <a:pPr/>
              <a:t>6/30/2025</a:t>
            </a:fld>
            <a:endParaRPr lang="en-US" dirty="0"/>
          </a:p>
        </p:txBody>
      </p:sp>
      <p:sp>
        <p:nvSpPr>
          <p:cNvPr id="1040" name="Footer Placeholder 4"/>
          <p:cNvSpPr>
            <a:spLocks noGrp="1"/>
          </p:cNvSpPr>
          <p:nvPr>
            <p:ph type="ftr" sz="quarter" idx="11"/>
          </p:nvPr>
        </p:nvSpPr>
        <p:spPr/>
        <p:txBody>
          <a:bodyPr/>
          <a:lstStyle/>
          <a:p>
            <a:endParaRPr lang="en-US" dirty="0"/>
          </a:p>
        </p:txBody>
      </p:sp>
      <p:sp>
        <p:nvSpPr>
          <p:cNvPr id="1041"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31625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83DF926F-320B-4809-81D5-268B7D7F5B50}"/>
              </a:ext>
            </a:extLst>
          </p:cNvPr>
          <p:cNvSpPr>
            <a:spLocks noGrp="1"/>
          </p:cNvSpPr>
          <p:nvPr>
            <p:ph type="dt" sz="half" idx="10"/>
          </p:nvPr>
        </p:nvSpPr>
        <p:spPr/>
        <p:txBody>
          <a:bodyPr/>
          <a:lstStyle>
            <a:lvl1pPr>
              <a:defRPr/>
            </a:lvl1pPr>
          </a:lstStyle>
          <a:p>
            <a:pPr>
              <a:defRPr/>
            </a:pPr>
            <a:fld id="{6CDA207A-D106-4DB0-A97D-E0EC6747719D}" type="datetimeFigureOut">
              <a:rPr lang="ja-JP" altLang="en-US"/>
              <a:pPr>
                <a:defRPr/>
              </a:pPr>
              <a:t>2025/6/30</a:t>
            </a:fld>
            <a:endParaRPr lang="ja-JP" altLang="en-US"/>
          </a:p>
        </p:txBody>
      </p:sp>
      <p:sp>
        <p:nvSpPr>
          <p:cNvPr id="6" name="フッター プレースホルダー 4">
            <a:extLst>
              <a:ext uri="{FF2B5EF4-FFF2-40B4-BE49-F238E27FC236}">
                <a16:creationId xmlns:a16="http://schemas.microsoft.com/office/drawing/2014/main" id="{1B850708-5F08-D98A-DCF2-9BB973FD0A71}"/>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448BA345-F795-49C2-BA80-4DDE76F162C5}"/>
              </a:ext>
            </a:extLst>
          </p:cNvPr>
          <p:cNvSpPr>
            <a:spLocks noGrp="1"/>
          </p:cNvSpPr>
          <p:nvPr>
            <p:ph type="sldNum" sz="quarter" idx="12"/>
          </p:nvPr>
        </p:nvSpPr>
        <p:spPr/>
        <p:txBody>
          <a:bodyPr/>
          <a:lstStyle>
            <a:lvl1pPr>
              <a:defRPr/>
            </a:lvl1pPr>
          </a:lstStyle>
          <a:p>
            <a:pPr>
              <a:defRPr/>
            </a:pPr>
            <a:fld id="{92AE9FB2-7C14-4BD1-8CA5-C223AB73A63D}" type="slidenum">
              <a:rPr lang="ja-JP" altLang="en-US"/>
              <a:pPr>
                <a:defRPr/>
              </a:pPr>
              <a:t>‹#›</a:t>
            </a:fld>
            <a:endParaRPr lang="ja-JP" altLang="en-US"/>
          </a:p>
        </p:txBody>
      </p:sp>
    </p:spTree>
    <p:extLst>
      <p:ext uri="{BB962C8B-B14F-4D97-AF65-F5344CB8AC3E}">
        <p14:creationId xmlns:p14="http://schemas.microsoft.com/office/powerpoint/2010/main" val="11100205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CD2C08E0-EA1D-97F0-83BD-20B3CDD6E92E}"/>
              </a:ext>
            </a:extLst>
          </p:cNvPr>
          <p:cNvSpPr>
            <a:spLocks noGrp="1"/>
          </p:cNvSpPr>
          <p:nvPr>
            <p:ph type="dt" sz="half" idx="10"/>
          </p:nvPr>
        </p:nvSpPr>
        <p:spPr/>
        <p:txBody>
          <a:bodyPr/>
          <a:lstStyle>
            <a:lvl1pPr>
              <a:defRPr/>
            </a:lvl1pPr>
          </a:lstStyle>
          <a:p>
            <a:pPr>
              <a:defRPr/>
            </a:pPr>
            <a:fld id="{1B6E23C6-AC50-4AED-8A0A-9DCDBBD7DC75}" type="datetimeFigureOut">
              <a:rPr lang="ja-JP" altLang="en-US"/>
              <a:pPr>
                <a:defRPr/>
              </a:pPr>
              <a:t>2025/6/30</a:t>
            </a:fld>
            <a:endParaRPr lang="ja-JP" altLang="en-US"/>
          </a:p>
        </p:txBody>
      </p:sp>
      <p:sp>
        <p:nvSpPr>
          <p:cNvPr id="5" name="フッター プレースホルダー 4">
            <a:extLst>
              <a:ext uri="{FF2B5EF4-FFF2-40B4-BE49-F238E27FC236}">
                <a16:creationId xmlns:a16="http://schemas.microsoft.com/office/drawing/2014/main" id="{3A886F5A-ED30-225F-6C6B-847535E1713A}"/>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6ACA598B-3FAD-C036-95E1-A38B71640EC5}"/>
              </a:ext>
            </a:extLst>
          </p:cNvPr>
          <p:cNvSpPr>
            <a:spLocks noGrp="1"/>
          </p:cNvSpPr>
          <p:nvPr>
            <p:ph type="sldNum" sz="quarter" idx="12"/>
          </p:nvPr>
        </p:nvSpPr>
        <p:spPr/>
        <p:txBody>
          <a:bodyPr/>
          <a:lstStyle>
            <a:lvl1pPr>
              <a:defRPr/>
            </a:lvl1pPr>
          </a:lstStyle>
          <a:p>
            <a:pPr>
              <a:defRPr/>
            </a:pPr>
            <a:fld id="{22FEEC39-6FD4-439B-B52F-2EDA5D8518EB}" type="slidenum">
              <a:rPr lang="ja-JP" altLang="en-US"/>
              <a:pPr>
                <a:defRPr/>
              </a:pPr>
              <a:t>‹#›</a:t>
            </a:fld>
            <a:endParaRPr lang="ja-JP" altLang="en-US"/>
          </a:p>
        </p:txBody>
      </p:sp>
    </p:spTree>
    <p:extLst>
      <p:ext uri="{BB962C8B-B14F-4D97-AF65-F5344CB8AC3E}">
        <p14:creationId xmlns:p14="http://schemas.microsoft.com/office/powerpoint/2010/main" val="4872803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3E88F6AE-C2BC-9591-E366-7E348FE6048D}"/>
              </a:ext>
            </a:extLst>
          </p:cNvPr>
          <p:cNvSpPr>
            <a:spLocks noGrp="1"/>
          </p:cNvSpPr>
          <p:nvPr>
            <p:ph type="dt" sz="half" idx="10"/>
          </p:nvPr>
        </p:nvSpPr>
        <p:spPr/>
        <p:txBody>
          <a:bodyPr/>
          <a:lstStyle>
            <a:lvl1pPr>
              <a:defRPr/>
            </a:lvl1pPr>
          </a:lstStyle>
          <a:p>
            <a:pPr>
              <a:defRPr/>
            </a:pPr>
            <a:fld id="{5B4C6065-4403-4881-825D-A716DDCB957D}" type="datetimeFigureOut">
              <a:rPr lang="ja-JP" altLang="en-US"/>
              <a:pPr>
                <a:defRPr/>
              </a:pPr>
              <a:t>2025/6/30</a:t>
            </a:fld>
            <a:endParaRPr lang="ja-JP" altLang="en-US"/>
          </a:p>
        </p:txBody>
      </p:sp>
      <p:sp>
        <p:nvSpPr>
          <p:cNvPr id="5" name="フッター プレースホルダー 4">
            <a:extLst>
              <a:ext uri="{FF2B5EF4-FFF2-40B4-BE49-F238E27FC236}">
                <a16:creationId xmlns:a16="http://schemas.microsoft.com/office/drawing/2014/main" id="{5B342C0B-A935-8002-62E3-1BC691130B18}"/>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DCFEF2D7-0E49-3BD2-1DD7-83AC1005619F}"/>
              </a:ext>
            </a:extLst>
          </p:cNvPr>
          <p:cNvSpPr>
            <a:spLocks noGrp="1"/>
          </p:cNvSpPr>
          <p:nvPr>
            <p:ph type="sldNum" sz="quarter" idx="12"/>
          </p:nvPr>
        </p:nvSpPr>
        <p:spPr/>
        <p:txBody>
          <a:bodyPr/>
          <a:lstStyle>
            <a:lvl1pPr>
              <a:defRPr/>
            </a:lvl1pPr>
          </a:lstStyle>
          <a:p>
            <a:pPr>
              <a:defRPr/>
            </a:pPr>
            <a:fld id="{3D45C7C9-811B-4CD6-BC16-02587DE1B007}" type="slidenum">
              <a:rPr lang="ja-JP" altLang="en-US"/>
              <a:pPr>
                <a:defRPr/>
              </a:pPr>
              <a:t>‹#›</a:t>
            </a:fld>
            <a:endParaRPr lang="ja-JP" altLang="en-US"/>
          </a:p>
        </p:txBody>
      </p:sp>
    </p:spTree>
    <p:extLst>
      <p:ext uri="{BB962C8B-B14F-4D97-AF65-F5344CB8AC3E}">
        <p14:creationId xmlns:p14="http://schemas.microsoft.com/office/powerpoint/2010/main" val="1491003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043" name="Title 1"/>
          <p:cNvSpPr>
            <a:spLocks noGrp="1"/>
          </p:cNvSpPr>
          <p:nvPr>
            <p:ph type="title"/>
          </p:nvPr>
        </p:nvSpPr>
        <p:spPr>
          <a:xfrm>
            <a:off x="831851" y="1709740"/>
            <a:ext cx="10515600" cy="2852737"/>
          </a:xfrm>
        </p:spPr>
        <p:txBody>
          <a:bodyPr anchor="b"/>
          <a:lstStyle>
            <a:lvl1pPr>
              <a:defRPr sz="6000"/>
            </a:lvl1pPr>
          </a:lstStyle>
          <a:p>
            <a:r>
              <a:rPr lang="ja-JP" altLang="en-US"/>
              <a:t>マスター タイトルの書式設定</a:t>
            </a:r>
            <a:endParaRPr lang="en-US" dirty="0"/>
          </a:p>
        </p:txBody>
      </p:sp>
      <p:sp>
        <p:nvSpPr>
          <p:cNvPr id="1044"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1045" name="Date Placeholder 3"/>
          <p:cNvSpPr>
            <a:spLocks noGrp="1"/>
          </p:cNvSpPr>
          <p:nvPr>
            <p:ph type="dt" sz="half" idx="10"/>
          </p:nvPr>
        </p:nvSpPr>
        <p:spPr/>
        <p:txBody>
          <a:bodyPr/>
          <a:lstStyle/>
          <a:p>
            <a:fld id="{B61BEF0D-F0BB-DE4B-95CE-6DB70DBA9567}" type="datetimeFigureOut">
              <a:rPr lang="en-US" smtClean="0"/>
              <a:pPr/>
              <a:t>6/30/2025</a:t>
            </a:fld>
            <a:endParaRPr lang="en-US" dirty="0"/>
          </a:p>
        </p:txBody>
      </p:sp>
      <p:sp>
        <p:nvSpPr>
          <p:cNvPr id="1046" name="Footer Placeholder 4"/>
          <p:cNvSpPr>
            <a:spLocks noGrp="1"/>
          </p:cNvSpPr>
          <p:nvPr>
            <p:ph type="ftr" sz="quarter" idx="11"/>
          </p:nvPr>
        </p:nvSpPr>
        <p:spPr/>
        <p:txBody>
          <a:bodyPr/>
          <a:lstStyle/>
          <a:p>
            <a:endParaRPr lang="en-US" dirty="0"/>
          </a:p>
        </p:txBody>
      </p:sp>
      <p:sp>
        <p:nvSpPr>
          <p:cNvPr id="1047"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8192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049" name="Title 1"/>
          <p:cNvSpPr>
            <a:spLocks noGrp="1"/>
          </p:cNvSpPr>
          <p:nvPr>
            <p:ph type="title"/>
          </p:nvPr>
        </p:nvSpPr>
        <p:spPr/>
        <p:txBody>
          <a:bodyPr/>
          <a:lstStyle/>
          <a:p>
            <a:r>
              <a:rPr lang="ja-JP" altLang="en-US"/>
              <a:t>マスター タイトルの書式設定</a:t>
            </a:r>
            <a:endParaRPr lang="en-US" dirty="0"/>
          </a:p>
        </p:txBody>
      </p:sp>
      <p:sp>
        <p:nvSpPr>
          <p:cNvPr id="1050"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51"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52" name="Date Placeholder 4"/>
          <p:cNvSpPr>
            <a:spLocks noGrp="1"/>
          </p:cNvSpPr>
          <p:nvPr>
            <p:ph type="dt" sz="half" idx="10"/>
          </p:nvPr>
        </p:nvSpPr>
        <p:spPr/>
        <p:txBody>
          <a:bodyPr/>
          <a:lstStyle/>
          <a:p>
            <a:fld id="{EB712588-04B1-427B-82EE-E8DB90309F08}" type="datetimeFigureOut">
              <a:rPr lang="en-US" smtClean="0"/>
              <a:t>6/30/2025</a:t>
            </a:fld>
            <a:endParaRPr lang="en-US" dirty="0"/>
          </a:p>
        </p:txBody>
      </p:sp>
      <p:sp>
        <p:nvSpPr>
          <p:cNvPr id="1053" name="Footer Placeholder 5"/>
          <p:cNvSpPr>
            <a:spLocks noGrp="1"/>
          </p:cNvSpPr>
          <p:nvPr>
            <p:ph type="ftr" sz="quarter" idx="11"/>
          </p:nvPr>
        </p:nvSpPr>
        <p:spPr/>
        <p:txBody>
          <a:bodyPr/>
          <a:lstStyle/>
          <a:p>
            <a:endParaRPr lang="en-US" dirty="0"/>
          </a:p>
        </p:txBody>
      </p:sp>
      <p:sp>
        <p:nvSpPr>
          <p:cNvPr id="1054"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92930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56" name="Title 1"/>
          <p:cNvSpPr>
            <a:spLocks noGrp="1"/>
          </p:cNvSpPr>
          <p:nvPr>
            <p:ph type="title"/>
          </p:nvPr>
        </p:nvSpPr>
        <p:spPr>
          <a:xfrm>
            <a:off x="839788" y="365127"/>
            <a:ext cx="10515600" cy="1325563"/>
          </a:xfrm>
        </p:spPr>
        <p:txBody>
          <a:bodyPr/>
          <a:lstStyle/>
          <a:p>
            <a:r>
              <a:rPr lang="ja-JP" altLang="en-US"/>
              <a:t>マスター タイトルの書式設定</a:t>
            </a:r>
            <a:endParaRPr lang="en-US" dirty="0"/>
          </a:p>
        </p:txBody>
      </p:sp>
      <p:sp>
        <p:nvSpPr>
          <p:cNvPr id="1057"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58" name="Content Placeholder 3"/>
          <p:cNvSpPr>
            <a:spLocks noGrp="1"/>
          </p:cNvSpPr>
          <p:nvPr>
            <p:ph sz="half" idx="2"/>
          </p:nvPr>
        </p:nvSpPr>
        <p:spPr>
          <a:xfrm>
            <a:off x="839789"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59"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60" name="Content Placeholder 5"/>
          <p:cNvSpPr>
            <a:spLocks noGrp="1"/>
          </p:cNvSpPr>
          <p:nvPr>
            <p:ph sz="quarter" idx="4"/>
          </p:nvPr>
        </p:nvSpPr>
        <p:spPr>
          <a:xfrm>
            <a:off x="6172201"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61" name="Date Placeholder 6"/>
          <p:cNvSpPr>
            <a:spLocks noGrp="1"/>
          </p:cNvSpPr>
          <p:nvPr>
            <p:ph type="dt" sz="half" idx="10"/>
          </p:nvPr>
        </p:nvSpPr>
        <p:spPr/>
        <p:txBody>
          <a:bodyPr/>
          <a:lstStyle/>
          <a:p>
            <a:fld id="{B61BEF0D-F0BB-DE4B-95CE-6DB70DBA9567}" type="datetimeFigureOut">
              <a:rPr lang="en-US" smtClean="0"/>
              <a:pPr/>
              <a:t>6/30/2025</a:t>
            </a:fld>
            <a:endParaRPr lang="en-US" dirty="0"/>
          </a:p>
        </p:txBody>
      </p:sp>
      <p:sp>
        <p:nvSpPr>
          <p:cNvPr id="1062" name="Footer Placeholder 7"/>
          <p:cNvSpPr>
            <a:spLocks noGrp="1"/>
          </p:cNvSpPr>
          <p:nvPr>
            <p:ph type="ftr" sz="quarter" idx="11"/>
          </p:nvPr>
        </p:nvSpPr>
        <p:spPr/>
        <p:txBody>
          <a:bodyPr/>
          <a:lstStyle/>
          <a:p>
            <a:endParaRPr lang="en-US" dirty="0"/>
          </a:p>
        </p:txBody>
      </p:sp>
      <p:sp>
        <p:nvSpPr>
          <p:cNvPr id="1063"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62810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065" name="Title 1"/>
          <p:cNvSpPr>
            <a:spLocks noGrp="1"/>
          </p:cNvSpPr>
          <p:nvPr>
            <p:ph type="title"/>
          </p:nvPr>
        </p:nvSpPr>
        <p:spPr/>
        <p:txBody>
          <a:bodyPr/>
          <a:lstStyle/>
          <a:p>
            <a:r>
              <a:rPr lang="ja-JP" altLang="en-US"/>
              <a:t>マスター タイトルの書式設定</a:t>
            </a:r>
            <a:endParaRPr lang="en-US" dirty="0"/>
          </a:p>
        </p:txBody>
      </p:sp>
      <p:sp>
        <p:nvSpPr>
          <p:cNvPr id="1066" name="Date Placeholder 2"/>
          <p:cNvSpPr>
            <a:spLocks noGrp="1"/>
          </p:cNvSpPr>
          <p:nvPr>
            <p:ph type="dt" sz="half" idx="10"/>
          </p:nvPr>
        </p:nvSpPr>
        <p:spPr/>
        <p:txBody>
          <a:bodyPr/>
          <a:lstStyle/>
          <a:p>
            <a:fld id="{B61BEF0D-F0BB-DE4B-95CE-6DB70DBA9567}" type="datetimeFigureOut">
              <a:rPr lang="en-US" smtClean="0"/>
              <a:pPr/>
              <a:t>6/30/2025</a:t>
            </a:fld>
            <a:endParaRPr lang="en-US" dirty="0"/>
          </a:p>
        </p:txBody>
      </p:sp>
      <p:sp>
        <p:nvSpPr>
          <p:cNvPr id="1067" name="Footer Placeholder 3"/>
          <p:cNvSpPr>
            <a:spLocks noGrp="1"/>
          </p:cNvSpPr>
          <p:nvPr>
            <p:ph type="ftr" sz="quarter" idx="11"/>
          </p:nvPr>
        </p:nvSpPr>
        <p:spPr/>
        <p:txBody>
          <a:bodyPr/>
          <a:lstStyle/>
          <a:p>
            <a:endParaRPr lang="en-US" dirty="0"/>
          </a:p>
        </p:txBody>
      </p:sp>
      <p:sp>
        <p:nvSpPr>
          <p:cNvPr id="1068"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49552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070" name="Date Placeholder 1"/>
          <p:cNvSpPr>
            <a:spLocks noGrp="1"/>
          </p:cNvSpPr>
          <p:nvPr>
            <p:ph type="dt" sz="half" idx="10"/>
          </p:nvPr>
        </p:nvSpPr>
        <p:spPr/>
        <p:txBody>
          <a:bodyPr/>
          <a:lstStyle/>
          <a:p>
            <a:fld id="{B61BEF0D-F0BB-DE4B-95CE-6DB70DBA9567}" type="datetimeFigureOut">
              <a:rPr lang="en-US" smtClean="0"/>
              <a:pPr/>
              <a:t>6/30/2025</a:t>
            </a:fld>
            <a:endParaRPr lang="en-US" dirty="0"/>
          </a:p>
        </p:txBody>
      </p:sp>
      <p:sp>
        <p:nvSpPr>
          <p:cNvPr id="1071" name="Footer Placeholder 2"/>
          <p:cNvSpPr>
            <a:spLocks noGrp="1"/>
          </p:cNvSpPr>
          <p:nvPr>
            <p:ph type="ftr" sz="quarter" idx="11"/>
          </p:nvPr>
        </p:nvSpPr>
        <p:spPr/>
        <p:txBody>
          <a:bodyPr/>
          <a:lstStyle/>
          <a:p>
            <a:endParaRPr lang="en-US" dirty="0"/>
          </a:p>
        </p:txBody>
      </p:sp>
      <p:sp>
        <p:nvSpPr>
          <p:cNvPr id="1072"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37019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1074"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1075"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76"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1077" name="Date Placeholder 4"/>
          <p:cNvSpPr>
            <a:spLocks noGrp="1"/>
          </p:cNvSpPr>
          <p:nvPr>
            <p:ph type="dt" sz="half" idx="10"/>
          </p:nvPr>
        </p:nvSpPr>
        <p:spPr/>
        <p:txBody>
          <a:bodyPr/>
          <a:lstStyle/>
          <a:p>
            <a:fld id="{B61BEF0D-F0BB-DE4B-95CE-6DB70DBA9567}" type="datetimeFigureOut">
              <a:rPr lang="en-US" smtClean="0"/>
              <a:pPr/>
              <a:t>6/30/2025</a:t>
            </a:fld>
            <a:endParaRPr lang="en-US" dirty="0"/>
          </a:p>
        </p:txBody>
      </p:sp>
      <p:sp>
        <p:nvSpPr>
          <p:cNvPr id="1078" name="Footer Placeholder 5"/>
          <p:cNvSpPr>
            <a:spLocks noGrp="1"/>
          </p:cNvSpPr>
          <p:nvPr>
            <p:ph type="ftr" sz="quarter" idx="11"/>
          </p:nvPr>
        </p:nvSpPr>
        <p:spPr/>
        <p:txBody>
          <a:bodyPr/>
          <a:lstStyle/>
          <a:p>
            <a:endParaRPr lang="en-US" dirty="0"/>
          </a:p>
        </p:txBody>
      </p:sp>
      <p:sp>
        <p:nvSpPr>
          <p:cNvPr id="1079"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57449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081"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1082"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1083"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1084" name="Date Placeholder 4"/>
          <p:cNvSpPr>
            <a:spLocks noGrp="1"/>
          </p:cNvSpPr>
          <p:nvPr>
            <p:ph type="dt" sz="half" idx="10"/>
          </p:nvPr>
        </p:nvSpPr>
        <p:spPr/>
        <p:txBody>
          <a:bodyPr/>
          <a:lstStyle/>
          <a:p>
            <a:fld id="{B61BEF0D-F0BB-DE4B-95CE-6DB70DBA9567}" type="datetimeFigureOut">
              <a:rPr lang="en-US" smtClean="0"/>
              <a:pPr/>
              <a:t>6/30/2025</a:t>
            </a:fld>
            <a:endParaRPr lang="en-US" dirty="0"/>
          </a:p>
        </p:txBody>
      </p:sp>
      <p:sp>
        <p:nvSpPr>
          <p:cNvPr id="1085" name="Footer Placeholder 5"/>
          <p:cNvSpPr>
            <a:spLocks noGrp="1"/>
          </p:cNvSpPr>
          <p:nvPr>
            <p:ph type="ftr" sz="quarter" idx="11"/>
          </p:nvPr>
        </p:nvSpPr>
        <p:spPr/>
        <p:txBody>
          <a:bodyPr/>
          <a:lstStyle/>
          <a:p>
            <a:endParaRPr lang="en-US" dirty="0"/>
          </a:p>
        </p:txBody>
      </p:sp>
      <p:sp>
        <p:nvSpPr>
          <p:cNvPr id="1086"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48147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5"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1026"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27"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6/30/2025</a:t>
            </a:fld>
            <a:endParaRPr lang="en-US" dirty="0"/>
          </a:p>
        </p:txBody>
      </p:sp>
      <p:sp>
        <p:nvSpPr>
          <p:cNvPr id="1028"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029"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66269835"/>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a:extLst>
              <a:ext uri="{FF2B5EF4-FFF2-40B4-BE49-F238E27FC236}">
                <a16:creationId xmlns:a16="http://schemas.microsoft.com/office/drawing/2014/main" id="{98E2A203-848A-2B82-BD0C-DDA728CFEF53}"/>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a:extLst>
              <a:ext uri="{FF2B5EF4-FFF2-40B4-BE49-F238E27FC236}">
                <a16:creationId xmlns:a16="http://schemas.microsoft.com/office/drawing/2014/main" id="{3F2AE085-A5A7-D652-89E8-5ED869FADA9C}"/>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A478E59A-7E1B-5A2D-B6DC-CB41C0DCE5FE}"/>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F57232E5-94DA-4E28-A0DD-566AA46D078D}" type="datetimeFigureOut">
              <a:rPr lang="ja-JP" altLang="en-US"/>
              <a:pPr>
                <a:defRPr/>
              </a:pPr>
              <a:t>2025/6/30</a:t>
            </a:fld>
            <a:endParaRPr lang="ja-JP" altLang="en-US"/>
          </a:p>
        </p:txBody>
      </p:sp>
      <p:sp>
        <p:nvSpPr>
          <p:cNvPr id="5" name="フッター プレースホルダー 4">
            <a:extLst>
              <a:ext uri="{FF2B5EF4-FFF2-40B4-BE49-F238E27FC236}">
                <a16:creationId xmlns:a16="http://schemas.microsoft.com/office/drawing/2014/main" id="{F59CA389-FC54-401A-5847-81B516339CA2}"/>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4C33CD6D-8BDB-4747-5761-4B5818B1DC66}"/>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E6DE6DF8-82EF-45F3-9820-5DC681621129}" type="slidenum">
              <a:rPr lang="ja-JP" altLang="en-US"/>
              <a:pPr>
                <a:defRPr/>
              </a:pPr>
              <a:t>‹#›</a:t>
            </a:fld>
            <a:endParaRPr lang="ja-JP" altLang="en-US"/>
          </a:p>
        </p:txBody>
      </p:sp>
    </p:spTree>
    <p:extLst>
      <p:ext uri="{BB962C8B-B14F-4D97-AF65-F5344CB8AC3E}">
        <p14:creationId xmlns:p14="http://schemas.microsoft.com/office/powerpoint/2010/main" val="1986234352"/>
      </p:ext>
    </p:extLst>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83.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0.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eg"/><Relationship Id="rId7" Type="http://schemas.openxmlformats.org/officeDocument/2006/relationships/diagramColors" Target="../diagrams/colors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98.xml"/><Relationship Id="rId1" Type="http://schemas.openxmlformats.org/officeDocument/2006/relationships/slideLayout" Target="../slideLayouts/slideLayout7.xml"/><Relationship Id="rId4" Type="http://schemas.openxmlformats.org/officeDocument/2006/relationships/image" Target="../media/image48.emf"/></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jpeg"/><Relationship Id="rId7" Type="http://schemas.openxmlformats.org/officeDocument/2006/relationships/diagramColors" Target="../diagrams/colors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jpeg"/><Relationship Id="rId7" Type="http://schemas.openxmlformats.org/officeDocument/2006/relationships/diagramColors" Target="../diagrams/colors5.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jpeg"/><Relationship Id="rId7" Type="http://schemas.openxmlformats.org/officeDocument/2006/relationships/diagramColors" Target="../diagrams/colors6.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ord.yahoo.co.jp/o/image/_ylt=A2RA0h.GrpRVAFEA6QeU3uV7/SIG=13jkkliqq/EXP=1435893766/**http:/4.bp.blogspot.com/-4KG-yR1RBHo/UgsvErk97eI/AAAAAAAAXPE/ZsGPpUAIQUA/s800/gutspose_man.png"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hyperlink" Target="http://ord.yahoo.co.jp/o/image/_ylt=A2RA0h.GrpRVAFEA6QeU3uV7/SIG=13jkkliqq/EXP=1435893766/**http:/4.bp.blogspot.com/-4KG-yR1RBHo/UgsvErk97eI/AAAAAAAAXPE/ZsGPpUAIQUA/s800/gutspose_man.png"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4.xml"/><Relationship Id="rId1" Type="http://schemas.openxmlformats.org/officeDocument/2006/relationships/slideLayout" Target="../slideLayouts/slideLayout2.xml"/><Relationship Id="rId5" Type="http://schemas.openxmlformats.org/officeDocument/2006/relationships/image" Target="../media/image32.svg"/><Relationship Id="rId4" Type="http://schemas.openxmlformats.org/officeDocument/2006/relationships/image" Target="../media/image31.png"/></Relationships>
</file>

<file path=ppt/slides/_rels/slide9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12" name="正方形/長方形 3"/>
          <p:cNvSpPr/>
          <p:nvPr/>
        </p:nvSpPr>
        <p:spPr>
          <a:xfrm>
            <a:off x="2760784" y="275373"/>
            <a:ext cx="6670431" cy="58615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latin typeface="UD デジタル 教科書体 NK" panose="02020400000000000000" pitchFamily="18" charset="-128"/>
                <a:ea typeface="UD デジタル 教科書体 NK" panose="02020400000000000000" pitchFamily="18" charset="-128"/>
              </a:rPr>
              <a:t>スクリーン</a:t>
            </a:r>
          </a:p>
        </p:txBody>
      </p:sp>
      <p:sp>
        <p:nvSpPr>
          <p:cNvPr id="1113" name="正方形/長方形 4"/>
          <p:cNvSpPr/>
          <p:nvPr/>
        </p:nvSpPr>
        <p:spPr>
          <a:xfrm>
            <a:off x="5353436" y="1770740"/>
            <a:ext cx="1672695" cy="80602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UD デジタル 教科書体 NK" panose="02020400000000000000" pitchFamily="18" charset="-128"/>
                <a:ea typeface="UD デジタル 教科書体 NK" panose="02020400000000000000" pitchFamily="18" charset="-128"/>
              </a:rPr>
              <a:t>プロジェクター</a:t>
            </a:r>
          </a:p>
        </p:txBody>
      </p:sp>
      <p:sp>
        <p:nvSpPr>
          <p:cNvPr id="1114" name="正方形/長方形 5"/>
          <p:cNvSpPr/>
          <p:nvPr/>
        </p:nvSpPr>
        <p:spPr>
          <a:xfrm rot="20015556">
            <a:off x="1565028" y="1365619"/>
            <a:ext cx="1195756" cy="574431"/>
          </a:xfrm>
          <a:prstGeom prst="rect">
            <a:avLst/>
          </a:prstGeom>
          <a:solidFill>
            <a:srgbClr val="FAC83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UD デジタル 教科書体 NK" panose="02020400000000000000" pitchFamily="18" charset="-128"/>
                <a:ea typeface="UD デジタル 教科書体 NK" panose="02020400000000000000" pitchFamily="18" charset="-128"/>
              </a:rPr>
              <a:t>講師</a:t>
            </a:r>
          </a:p>
        </p:txBody>
      </p:sp>
      <p:sp>
        <p:nvSpPr>
          <p:cNvPr id="1115" name="楕円 6"/>
          <p:cNvSpPr/>
          <p:nvPr/>
        </p:nvSpPr>
        <p:spPr>
          <a:xfrm>
            <a:off x="1113693" y="2614247"/>
            <a:ext cx="1969477"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a:latin typeface="UD デジタル 教科書体 NK" panose="02020400000000000000" pitchFamily="18" charset="-128"/>
                <a:ea typeface="UD デジタル 教科書体 NK" panose="02020400000000000000" pitchFamily="18" charset="-128"/>
              </a:rPr>
              <a:t>１</a:t>
            </a:r>
            <a:r>
              <a:rPr kumimoji="1" lang="en-US" altLang="ja-JP" sz="5400" dirty="0">
                <a:latin typeface="UD デジタル 教科書体 NK" panose="02020400000000000000" pitchFamily="18" charset="-128"/>
                <a:ea typeface="UD デジタル 教科書体 NK" panose="02020400000000000000" pitchFamily="18" charset="-128"/>
              </a:rPr>
              <a:t>G</a:t>
            </a:r>
            <a:endParaRPr kumimoji="1" lang="ja-JP" altLang="en-US" sz="5400" dirty="0">
              <a:latin typeface="UD デジタル 教科書体 NK" panose="02020400000000000000" pitchFamily="18" charset="-128"/>
              <a:ea typeface="UD デジタル 教科書体 NK" panose="02020400000000000000" pitchFamily="18" charset="-128"/>
            </a:endParaRPr>
          </a:p>
        </p:txBody>
      </p:sp>
      <p:sp>
        <p:nvSpPr>
          <p:cNvPr id="1116" name="楕円 7"/>
          <p:cNvSpPr/>
          <p:nvPr/>
        </p:nvSpPr>
        <p:spPr>
          <a:xfrm>
            <a:off x="3610709" y="2614247"/>
            <a:ext cx="1969477"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a:latin typeface="UD デジタル 教科書体 NK" panose="02020400000000000000" pitchFamily="18" charset="-128"/>
                <a:ea typeface="UD デジタル 教科書体 NK" panose="02020400000000000000" pitchFamily="18" charset="-128"/>
              </a:rPr>
              <a:t>２</a:t>
            </a:r>
            <a:r>
              <a:rPr kumimoji="1" lang="en-US" altLang="ja-JP" sz="5400" dirty="0">
                <a:latin typeface="UD デジタル 教科書体 NK" panose="02020400000000000000" pitchFamily="18" charset="-128"/>
                <a:ea typeface="UD デジタル 教科書体 NK" panose="02020400000000000000" pitchFamily="18" charset="-128"/>
              </a:rPr>
              <a:t>G</a:t>
            </a:r>
            <a:endParaRPr kumimoji="1" lang="ja-JP" altLang="en-US" sz="5400" dirty="0">
              <a:latin typeface="UD デジタル 教科書体 NK" panose="02020400000000000000" pitchFamily="18" charset="-128"/>
              <a:ea typeface="UD デジタル 教科書体 NK" panose="02020400000000000000" pitchFamily="18" charset="-128"/>
            </a:endParaRPr>
          </a:p>
        </p:txBody>
      </p:sp>
      <p:sp>
        <p:nvSpPr>
          <p:cNvPr id="1117" name="楕円 8"/>
          <p:cNvSpPr/>
          <p:nvPr/>
        </p:nvSpPr>
        <p:spPr>
          <a:xfrm>
            <a:off x="1113693" y="4911970"/>
            <a:ext cx="1969477"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5400" dirty="0">
                <a:latin typeface="UD デジタル 教科書体 NK" panose="02020400000000000000" pitchFamily="18" charset="-128"/>
                <a:ea typeface="UD デジタル 教科書体 NK" panose="02020400000000000000" pitchFamily="18" charset="-128"/>
              </a:rPr>
              <a:t>3G</a:t>
            </a:r>
            <a:endParaRPr kumimoji="1" lang="ja-JP" altLang="en-US" sz="5400" dirty="0">
              <a:latin typeface="UD デジタル 教科書体 NK" panose="02020400000000000000" pitchFamily="18" charset="-128"/>
              <a:ea typeface="UD デジタル 教科書体 NK" panose="02020400000000000000" pitchFamily="18" charset="-128"/>
            </a:endParaRPr>
          </a:p>
        </p:txBody>
      </p:sp>
      <p:sp>
        <p:nvSpPr>
          <p:cNvPr id="1118" name="楕円 9"/>
          <p:cNvSpPr/>
          <p:nvPr/>
        </p:nvSpPr>
        <p:spPr>
          <a:xfrm>
            <a:off x="3610710" y="4911970"/>
            <a:ext cx="1969477"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a:latin typeface="UD デジタル 教科書体 NK" panose="02020400000000000000" pitchFamily="18" charset="-128"/>
                <a:ea typeface="UD デジタル 教科書体 NK" panose="02020400000000000000" pitchFamily="18" charset="-128"/>
              </a:rPr>
              <a:t>４</a:t>
            </a:r>
            <a:r>
              <a:rPr kumimoji="1" lang="en-US" altLang="ja-JP" sz="5400" dirty="0">
                <a:latin typeface="UD デジタル 教科書体 NK" panose="02020400000000000000" pitchFamily="18" charset="-128"/>
                <a:ea typeface="UD デジタル 教科書体 NK" panose="02020400000000000000" pitchFamily="18" charset="-128"/>
              </a:rPr>
              <a:t>G</a:t>
            </a:r>
            <a:endParaRPr kumimoji="1" lang="ja-JP" altLang="en-US" sz="5400" dirty="0">
              <a:latin typeface="UD デジタル 教科書体 NK" panose="02020400000000000000" pitchFamily="18" charset="-128"/>
              <a:ea typeface="UD デジタル 教科書体 NK" panose="02020400000000000000" pitchFamily="18" charset="-128"/>
            </a:endParaRPr>
          </a:p>
        </p:txBody>
      </p:sp>
      <p:sp>
        <p:nvSpPr>
          <p:cNvPr id="1119" name="楕円 10"/>
          <p:cNvSpPr/>
          <p:nvPr/>
        </p:nvSpPr>
        <p:spPr>
          <a:xfrm>
            <a:off x="6588370" y="2614247"/>
            <a:ext cx="1969477"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5400" dirty="0">
                <a:latin typeface="UD デジタル 教科書体 NK" panose="02020400000000000000" pitchFamily="18" charset="-128"/>
                <a:ea typeface="UD デジタル 教科書体 NK" panose="02020400000000000000" pitchFamily="18" charset="-128"/>
              </a:rPr>
              <a:t>5G</a:t>
            </a:r>
            <a:endParaRPr kumimoji="1" lang="ja-JP" altLang="en-US" sz="5400" dirty="0">
              <a:latin typeface="UD デジタル 教科書体 NK" panose="02020400000000000000" pitchFamily="18" charset="-128"/>
              <a:ea typeface="UD デジタル 教科書体 NK" panose="02020400000000000000" pitchFamily="18" charset="-128"/>
            </a:endParaRPr>
          </a:p>
        </p:txBody>
      </p:sp>
      <p:sp>
        <p:nvSpPr>
          <p:cNvPr id="1120" name="楕円 11"/>
          <p:cNvSpPr/>
          <p:nvPr/>
        </p:nvSpPr>
        <p:spPr>
          <a:xfrm>
            <a:off x="8956432" y="2614247"/>
            <a:ext cx="1969477"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5400" dirty="0">
                <a:latin typeface="UD デジタル 教科書体 NK" panose="02020400000000000000" pitchFamily="18" charset="-128"/>
                <a:ea typeface="UD デジタル 教科書体 NK" panose="02020400000000000000" pitchFamily="18" charset="-128"/>
              </a:rPr>
              <a:t>6G</a:t>
            </a:r>
            <a:endParaRPr kumimoji="1" lang="ja-JP" altLang="en-US" sz="5400" dirty="0">
              <a:latin typeface="UD デジタル 教科書体 NK" panose="02020400000000000000" pitchFamily="18" charset="-128"/>
              <a:ea typeface="UD デジタル 教科書体 NK" panose="02020400000000000000" pitchFamily="18" charset="-128"/>
            </a:endParaRPr>
          </a:p>
        </p:txBody>
      </p:sp>
      <p:sp>
        <p:nvSpPr>
          <p:cNvPr id="1121" name="楕円 12"/>
          <p:cNvSpPr/>
          <p:nvPr/>
        </p:nvSpPr>
        <p:spPr>
          <a:xfrm>
            <a:off x="6588369" y="4911970"/>
            <a:ext cx="1969477"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5400" dirty="0">
                <a:latin typeface="UD デジタル 教科書体 NK" panose="02020400000000000000" pitchFamily="18" charset="-128"/>
                <a:ea typeface="UD デジタル 教科書体 NK" panose="02020400000000000000" pitchFamily="18" charset="-128"/>
              </a:rPr>
              <a:t>7G</a:t>
            </a:r>
            <a:endParaRPr kumimoji="1" lang="ja-JP" altLang="en-US" sz="5400" dirty="0">
              <a:latin typeface="UD デジタル 教科書体 NK" panose="02020400000000000000" pitchFamily="18" charset="-128"/>
              <a:ea typeface="UD デジタル 教科書体 NK" panose="02020400000000000000" pitchFamily="18" charset="-128"/>
            </a:endParaRPr>
          </a:p>
        </p:txBody>
      </p:sp>
      <p:sp>
        <p:nvSpPr>
          <p:cNvPr id="1122" name="楕円 13"/>
          <p:cNvSpPr/>
          <p:nvPr/>
        </p:nvSpPr>
        <p:spPr>
          <a:xfrm>
            <a:off x="8956431" y="4911970"/>
            <a:ext cx="1969477"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5400" dirty="0">
                <a:latin typeface="UD デジタル 教科書体 NK" panose="02020400000000000000" pitchFamily="18" charset="-128"/>
                <a:ea typeface="UD デジタル 教科書体 NK" panose="02020400000000000000" pitchFamily="18" charset="-128"/>
              </a:rPr>
              <a:t>8G</a:t>
            </a:r>
            <a:endParaRPr kumimoji="1" lang="ja-JP" altLang="en-US" sz="5400" dirty="0">
              <a:latin typeface="UD デジタル 教科書体 NK" panose="02020400000000000000" pitchFamily="18" charset="-128"/>
              <a:ea typeface="UD デジタル 教科書体 NK" panose="02020400000000000000" pitchFamily="18" charset="-128"/>
            </a:endParaRPr>
          </a:p>
        </p:txBody>
      </p:sp>
      <p:sp>
        <p:nvSpPr>
          <p:cNvPr id="1123" name="矢印: 下 14"/>
          <p:cNvSpPr/>
          <p:nvPr/>
        </p:nvSpPr>
        <p:spPr>
          <a:xfrm rot="10800000">
            <a:off x="5791204" y="5211583"/>
            <a:ext cx="668214" cy="91958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 panose="02020400000000000000" pitchFamily="18" charset="-128"/>
              <a:ea typeface="UD デジタル 教科書体 NK" panose="02020400000000000000" pitchFamily="18" charset="-128"/>
            </a:endParaRPr>
          </a:p>
        </p:txBody>
      </p:sp>
      <p:sp>
        <p:nvSpPr>
          <p:cNvPr id="1124" name="テキスト ボックス 15"/>
          <p:cNvSpPr txBox="1"/>
          <p:nvPr/>
        </p:nvSpPr>
        <p:spPr>
          <a:xfrm>
            <a:off x="5580185" y="6131170"/>
            <a:ext cx="1219198" cy="646331"/>
          </a:xfrm>
          <a:prstGeom prst="rect">
            <a:avLst/>
          </a:prstGeom>
          <a:noFill/>
        </p:spPr>
        <p:txBody>
          <a:bodyPr wrap="square" rtlCol="0">
            <a:spAutoFit/>
          </a:bodyPr>
          <a:lstStyle/>
          <a:p>
            <a:r>
              <a:rPr kumimoji="1" lang="ja-JP" altLang="en-US" sz="3600" b="1" dirty="0">
                <a:latin typeface="UD デジタル 教科書体 NK" panose="02020400000000000000" pitchFamily="18" charset="-128"/>
                <a:ea typeface="UD デジタル 教科書体 NK" panose="02020400000000000000" pitchFamily="18" charset="-128"/>
              </a:rPr>
              <a:t>入口</a:t>
            </a:r>
          </a:p>
        </p:txBody>
      </p:sp>
      <p:sp>
        <p:nvSpPr>
          <p:cNvPr id="3" name="テキスト ボックス 2">
            <a:extLst>
              <a:ext uri="{FF2B5EF4-FFF2-40B4-BE49-F238E27FC236}">
                <a16:creationId xmlns:a16="http://schemas.microsoft.com/office/drawing/2014/main" id="{FEA3B5EE-D46E-F37A-CA47-62664921F48C}"/>
              </a:ext>
            </a:extLst>
          </p:cNvPr>
          <p:cNvSpPr txBox="1"/>
          <p:nvPr/>
        </p:nvSpPr>
        <p:spPr>
          <a:xfrm>
            <a:off x="10222523" y="221153"/>
            <a:ext cx="1969477" cy="523220"/>
          </a:xfrm>
          <a:prstGeom prst="rect">
            <a:avLst/>
          </a:prstGeom>
          <a:noFill/>
        </p:spPr>
        <p:txBody>
          <a:bodyPr wrap="square" rtlCol="0">
            <a:spAutoFit/>
          </a:bodyPr>
          <a:lstStyle/>
          <a:p>
            <a:r>
              <a:rPr kumimoji="1" lang="ja-JP" altLang="en-US" sz="2400" dirty="0">
                <a:latin typeface="UD デジタル 教科書体 NK" panose="02020400000000000000" pitchFamily="18" charset="-128"/>
                <a:ea typeface="UD デジタル 教科書体 NK" panose="02020400000000000000" pitchFamily="18" charset="-128"/>
              </a:rPr>
              <a:t>　</a:t>
            </a:r>
            <a:r>
              <a:rPr kumimoji="1" lang="ja-JP" altLang="en-US" sz="2800" b="1" dirty="0">
                <a:highlight>
                  <a:srgbClr val="FFFF00"/>
                </a:highlight>
                <a:latin typeface="UD デジタル 教科書体 NK" panose="02020400000000000000" pitchFamily="18" charset="-128"/>
                <a:ea typeface="UD デジタル 教科書体 NK" panose="02020400000000000000" pitchFamily="18" charset="-128"/>
              </a:rPr>
              <a:t>投影用</a:t>
            </a:r>
            <a:endParaRPr kumimoji="1" lang="ja-JP" altLang="en-US" sz="2400" b="1" dirty="0">
              <a:highlight>
                <a:srgbClr val="FFFF00"/>
              </a:highlight>
              <a:latin typeface="UD デジタル 教科書体 NK" panose="02020400000000000000" pitchFamily="18" charset="-128"/>
              <a:ea typeface="UD デジタル 教科書体 NK" panose="02020400000000000000" pitchFamily="18" charset="-128"/>
            </a:endParaRPr>
          </a:p>
        </p:txBody>
      </p:sp>
    </p:spTree>
    <p:extLst>
      <p:ext uri="{BB962C8B-B14F-4D97-AF65-F5344CB8AC3E}">
        <p14:creationId xmlns:p14="http://schemas.microsoft.com/office/powerpoint/2010/main" val="4092839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1" name="図 4"/>
          <p:cNvPicPr>
            <a:picLocks noChangeAspect="1"/>
          </p:cNvPicPr>
          <p:nvPr/>
        </p:nvPicPr>
        <p:blipFill>
          <a:blip r:embed="rId3"/>
          <a:stretch>
            <a:fillRect/>
          </a:stretch>
        </p:blipFill>
        <p:spPr>
          <a:xfrm>
            <a:off x="9958580" y="5314122"/>
            <a:ext cx="1826564" cy="1393022"/>
          </a:xfrm>
          <a:prstGeom prst="rect">
            <a:avLst/>
          </a:prstGeom>
        </p:spPr>
      </p:pic>
      <p:sp>
        <p:nvSpPr>
          <p:cNvPr id="1252" name="テキスト ボックス 1"/>
          <p:cNvSpPr txBox="1"/>
          <p:nvPr/>
        </p:nvSpPr>
        <p:spPr>
          <a:xfrm>
            <a:off x="2519663" y="2713383"/>
            <a:ext cx="8704927" cy="1200329"/>
          </a:xfrm>
          <a:prstGeom prst="rect">
            <a:avLst/>
          </a:prstGeom>
          <a:noFill/>
        </p:spPr>
        <p:txBody>
          <a:bodyPr wrap="square" rtlCol="0">
            <a:spAutoFit/>
          </a:bodyPr>
          <a:lstStyle/>
          <a:p>
            <a:pPr algn="ctr"/>
            <a:r>
              <a:rPr kumimoji="1" lang="ja-JP" altLang="en-US" sz="7200" b="1" dirty="0">
                <a:latin typeface="UD デジタル 教科書体 NK-B" panose="02020700000000000000" pitchFamily="18" charset="-128"/>
                <a:ea typeface="UD デジタル 教科書体 NK-B" panose="02020700000000000000" pitchFamily="18" charset="-128"/>
              </a:rPr>
              <a:t>共通講義の振り返り</a:t>
            </a:r>
            <a:endParaRPr kumimoji="1" lang="en-US" altLang="ja-JP" sz="7200" b="1" dirty="0">
              <a:latin typeface="UD デジタル 教科書体 NK-B" panose="02020700000000000000" pitchFamily="18" charset="-128"/>
              <a:ea typeface="UD デジタル 教科書体 NK-B" panose="02020700000000000000" pitchFamily="18" charset="-128"/>
            </a:endParaRPr>
          </a:p>
        </p:txBody>
      </p:sp>
      <p:cxnSp>
        <p:nvCxnSpPr>
          <p:cNvPr id="1253" name="直線コネクタ 5"/>
          <p:cNvCxnSpPr>
            <a:cxnSpLocks/>
          </p:cNvCxnSpPr>
          <p:nvPr/>
        </p:nvCxnSpPr>
        <p:spPr>
          <a:xfrm>
            <a:off x="2321968" y="2713383"/>
            <a:ext cx="0" cy="715617"/>
          </a:xfrm>
          <a:prstGeom prst="line">
            <a:avLst/>
          </a:prstGeom>
          <a:ln w="193675">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1254" name="図表 2"/>
          <p:cNvGraphicFramePr/>
          <p:nvPr>
            <p:extLst>
              <p:ext uri="{D42A27DB-BD31-4B8C-83A1-F6EECF244321}">
                <p14:modId xmlns:p14="http://schemas.microsoft.com/office/powerpoint/2010/main" val="294430687"/>
              </p:ext>
            </p:extLst>
          </p:nvPr>
        </p:nvGraphicFramePr>
        <p:xfrm>
          <a:off x="112646" y="155730"/>
          <a:ext cx="11966709" cy="7400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テキスト ボックス 1">
            <a:extLst>
              <a:ext uri="{FF2B5EF4-FFF2-40B4-BE49-F238E27FC236}">
                <a16:creationId xmlns:a16="http://schemas.microsoft.com/office/drawing/2014/main" id="{37E7044A-4B98-8B9C-B4B1-2991C68B6432}"/>
              </a:ext>
            </a:extLst>
          </p:cNvPr>
          <p:cNvSpPr txBox="1"/>
          <p:nvPr/>
        </p:nvSpPr>
        <p:spPr>
          <a:xfrm>
            <a:off x="875489" y="5288761"/>
            <a:ext cx="5077839" cy="523220"/>
          </a:xfrm>
          <a:prstGeom prst="rect">
            <a:avLst/>
          </a:prstGeom>
          <a:noFill/>
        </p:spPr>
        <p:txBody>
          <a:bodyPr wrap="square" rtlCol="0">
            <a:spAutoFit/>
          </a:bodyPr>
          <a:lstStyle/>
          <a:p>
            <a:pPr algn="ctr"/>
            <a:r>
              <a:rPr kumimoji="1" lang="ja-JP" altLang="en-US" sz="2800" b="1" dirty="0">
                <a:latin typeface="UD デジタル 教科書体 NK-B" panose="02020700000000000000" pitchFamily="18" charset="-128"/>
                <a:ea typeface="UD デジタル 教科書体 NK-B" panose="02020700000000000000" pitchFamily="18" charset="-128"/>
              </a:rPr>
              <a:t>参考：テキスト　</a:t>
            </a:r>
            <a:r>
              <a:rPr kumimoji="1" lang="en-US" altLang="ja-JP" sz="2800" b="1" dirty="0">
                <a:latin typeface="UD デジタル 教科書体 NK-B" panose="02020700000000000000" pitchFamily="18" charset="-128"/>
                <a:ea typeface="UD デジタル 教科書体 NK-B" panose="02020700000000000000" pitchFamily="18" charset="-128"/>
              </a:rPr>
              <a:t>212</a:t>
            </a:r>
            <a:r>
              <a:rPr kumimoji="1" lang="ja-JP" altLang="en-US" sz="2800" b="1" dirty="0">
                <a:latin typeface="UD デジタル 教科書体 NK-B" panose="02020700000000000000" pitchFamily="18" charset="-128"/>
                <a:ea typeface="UD デジタル 教科書体 NK-B" panose="02020700000000000000" pitchFamily="18" charset="-128"/>
              </a:rPr>
              <a:t>ページ～</a:t>
            </a:r>
            <a:endParaRPr kumimoji="1" lang="en-US" altLang="ja-JP" sz="2800" b="1"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54952569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1" name="角丸四角形 3"/>
          <p:cNvSpPr/>
          <p:nvPr/>
        </p:nvSpPr>
        <p:spPr>
          <a:xfrm>
            <a:off x="2174488" y="511829"/>
            <a:ext cx="8051180" cy="377127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6000" b="1" dirty="0">
                <a:latin typeface="UD デジタル 教科書体 NK-B" panose="02020700000000000000" pitchFamily="18" charset="-128"/>
                <a:ea typeface="UD デジタル 教科書体 NK-B" panose="02020700000000000000" pitchFamily="18" charset="-128"/>
              </a:rPr>
              <a:t>ストレングスの検討</a:t>
            </a:r>
          </a:p>
        </p:txBody>
      </p:sp>
      <p:sp>
        <p:nvSpPr>
          <p:cNvPr id="3382" name="タイトル 4"/>
          <p:cNvSpPr>
            <a:spLocks noGrp="1"/>
          </p:cNvSpPr>
          <p:nvPr>
            <p:ph type="title"/>
          </p:nvPr>
        </p:nvSpPr>
        <p:spPr>
          <a:xfrm>
            <a:off x="838200" y="5020608"/>
            <a:ext cx="10515600" cy="1325563"/>
          </a:xfrm>
        </p:spPr>
        <p:txBody>
          <a:bodyPr>
            <a:normAutofit/>
          </a:bodyPr>
          <a:lstStyle/>
          <a:p>
            <a:pPr algn="ctr"/>
            <a:r>
              <a:rPr lang="ja-JP" altLang="en-US" sz="6000" dirty="0">
                <a:latin typeface="UD デジタル 教科書体 NK-B" panose="02020700000000000000" pitchFamily="18" charset="-128"/>
                <a:ea typeface="UD デジタル 教科書体 NK-B" panose="02020700000000000000" pitchFamily="18" charset="-128"/>
              </a:rPr>
              <a:t>（</a:t>
            </a:r>
            <a:r>
              <a:rPr lang="en-US" altLang="ja-JP" sz="6000" dirty="0">
                <a:latin typeface="UD デジタル 教科書体 NK-B" panose="02020700000000000000" pitchFamily="18" charset="-128"/>
                <a:ea typeface="UD デジタル 教科書体 NK-B" panose="02020700000000000000" pitchFamily="18" charset="-128"/>
              </a:rPr>
              <a:t>40</a:t>
            </a:r>
            <a:r>
              <a:rPr lang="ja-JP" altLang="en-US" sz="6000" dirty="0">
                <a:latin typeface="UD デジタル 教科書体 NK-B" panose="02020700000000000000" pitchFamily="18" charset="-128"/>
                <a:ea typeface="UD デジタル 教科書体 NK-B" panose="02020700000000000000" pitchFamily="18" charset="-128"/>
              </a:rPr>
              <a:t>分間程）</a:t>
            </a:r>
          </a:p>
        </p:txBody>
      </p:sp>
    </p:spTree>
    <p:extLst>
      <p:ext uri="{BB962C8B-B14F-4D97-AF65-F5344CB8AC3E}">
        <p14:creationId xmlns:p14="http://schemas.microsoft.com/office/powerpoint/2010/main" val="134440924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8" name="Rectangle 7"/>
          <p:cNvSpPr>
            <a:spLocks noGrp="1" noChangeArrowheads="1"/>
          </p:cNvSpPr>
          <p:nvPr>
            <p:ph idx="1"/>
          </p:nvPr>
        </p:nvSpPr>
        <p:spPr>
          <a:xfrm>
            <a:off x="914400" y="2690314"/>
            <a:ext cx="10058400" cy="3879033"/>
          </a:xfrm>
          <a:noFill/>
          <a:ln/>
        </p:spPr>
        <p:txBody>
          <a:bodyPr vert="horz" lIns="84385" tIns="42194" rIns="84385" bIns="42194" rtlCol="0" anchor="ctr">
            <a:normAutofit/>
          </a:bodyPr>
          <a:lstStyle/>
          <a:p>
            <a:pPr marL="0" indent="0">
              <a:buNone/>
            </a:pPr>
            <a:r>
              <a:rPr lang="ja-JP" altLang="en-US" sz="3602" dirty="0">
                <a:latin typeface="UD デジタル 教科書体 NK-R" panose="02020400000000000000" pitchFamily="18" charset="-128"/>
                <a:ea typeface="UD デジタル 教科書体 NK-R" panose="02020400000000000000" pitchFamily="18" charset="-128"/>
              </a:rPr>
              <a:t>　</a:t>
            </a:r>
            <a:r>
              <a:rPr lang="ja-JP" altLang="en-US" sz="3602" dirty="0">
                <a:latin typeface="UD デジタル 教科書体 NK-B" panose="02020700000000000000" pitchFamily="18" charset="-128"/>
                <a:ea typeface="UD デジタル 教科書体 NK-B" panose="02020700000000000000" pitchFamily="18" charset="-128"/>
              </a:rPr>
              <a:t>出来ないこと</a:t>
            </a:r>
            <a:r>
              <a:rPr lang="en-US" altLang="ja-JP" sz="3602" dirty="0">
                <a:latin typeface="UD デジタル 教科書体 NK-B" panose="02020700000000000000" pitchFamily="18" charset="-128"/>
                <a:ea typeface="UD デジタル 教科書体 NK-B" panose="02020700000000000000" pitchFamily="18" charset="-128"/>
              </a:rPr>
              <a:t>(</a:t>
            </a:r>
            <a:r>
              <a:rPr lang="ja-JP" altLang="en-US" sz="3602" dirty="0">
                <a:latin typeface="UD デジタル 教科書体 NK-B" panose="02020700000000000000" pitchFamily="18" charset="-128"/>
                <a:ea typeface="UD デジタル 教科書体 NK-B" panose="02020700000000000000" pitchFamily="18" charset="-128"/>
              </a:rPr>
              <a:t>障害</a:t>
            </a:r>
            <a:r>
              <a:rPr lang="en-US" altLang="ja-JP" sz="3602" dirty="0">
                <a:latin typeface="UD デジタル 教科書体 NK-B" panose="02020700000000000000" pitchFamily="18" charset="-128"/>
                <a:ea typeface="UD デジタル 教科書体 NK-B" panose="02020700000000000000" pitchFamily="18" charset="-128"/>
              </a:rPr>
              <a:t>)</a:t>
            </a:r>
            <a:r>
              <a:rPr lang="ja-JP" altLang="en-US" sz="3602" dirty="0">
                <a:latin typeface="UD デジタル 教科書体 NK-B" panose="02020700000000000000" pitchFamily="18" charset="-128"/>
                <a:ea typeface="UD デジタル 教科書体 NK-B" panose="02020700000000000000" pitchFamily="18" charset="-128"/>
              </a:rPr>
              <a:t>に着目するのではなく、何が</a:t>
            </a:r>
            <a:endParaRPr lang="en-US" altLang="ja-JP" sz="3602"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3602" dirty="0">
                <a:latin typeface="UD デジタル 教科書体 NK-B" panose="02020700000000000000" pitchFamily="18" charset="-128"/>
                <a:ea typeface="UD デジタル 教科書体 NK-B" panose="02020700000000000000" pitchFamily="18" charset="-128"/>
              </a:rPr>
              <a:t>出来るか、目標に近づくためにはどうしたらよいか</a:t>
            </a:r>
            <a:endParaRPr lang="en-US" altLang="ja-JP" sz="3602"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3602" dirty="0">
                <a:latin typeface="UD デジタル 教科書体 NK-B" panose="02020700000000000000" pitchFamily="18" charset="-128"/>
                <a:ea typeface="UD デジタル 教科書体 NK-B" panose="02020700000000000000" pitchFamily="18" charset="-128"/>
              </a:rPr>
              <a:t>に着目してみる。</a:t>
            </a:r>
            <a:endParaRPr lang="ja-JP" altLang="en-US" sz="2161" dirty="0">
              <a:latin typeface="UD デジタル 教科書体 NK-B" panose="02020700000000000000" pitchFamily="18" charset="-128"/>
              <a:ea typeface="UD デジタル 教科書体 NK-B" panose="02020700000000000000" pitchFamily="18" charset="-128"/>
            </a:endParaRPr>
          </a:p>
        </p:txBody>
      </p:sp>
      <p:sp>
        <p:nvSpPr>
          <p:cNvPr id="3389" name="テキスト ボックス 1"/>
          <p:cNvSpPr txBox="1"/>
          <p:nvPr/>
        </p:nvSpPr>
        <p:spPr>
          <a:xfrm>
            <a:off x="914400" y="717680"/>
            <a:ext cx="10732168" cy="1446550"/>
          </a:xfrm>
          <a:prstGeom prst="rect">
            <a:avLst/>
          </a:prstGeom>
          <a:noFill/>
        </p:spPr>
        <p:txBody>
          <a:bodyPr wrap="square" rtlCol="0">
            <a:spAutoFit/>
          </a:bodyPr>
          <a:lstStyle/>
          <a:p>
            <a:r>
              <a:rPr kumimoji="1" lang="ja-JP" altLang="en-US" sz="4400" b="1" dirty="0">
                <a:solidFill>
                  <a:srgbClr val="FF0000"/>
                </a:solidFill>
                <a:latin typeface="UD デジタル 教科書体 NK-B" panose="02020700000000000000" pitchFamily="18" charset="-128"/>
                <a:ea typeface="UD デジタル 教科書体 NK-B" panose="02020700000000000000" pitchFamily="18" charset="-128"/>
              </a:rPr>
              <a:t>ストレングス</a:t>
            </a:r>
            <a:endParaRPr kumimoji="1" lang="en-US" altLang="ja-JP" sz="4400" b="1" dirty="0">
              <a:solidFill>
                <a:srgbClr val="FF0000"/>
              </a:solidFill>
              <a:latin typeface="UD デジタル 教科書体 NK-B" panose="02020700000000000000" pitchFamily="18" charset="-128"/>
              <a:ea typeface="UD デジタル 教科書体 NK-B" panose="02020700000000000000" pitchFamily="18" charset="-128"/>
            </a:endParaRPr>
          </a:p>
          <a:p>
            <a:r>
              <a:rPr kumimoji="1" lang="ja-JP" altLang="en-US" sz="4400" b="1" dirty="0">
                <a:solidFill>
                  <a:srgbClr val="FF0000"/>
                </a:solidFill>
                <a:latin typeface="UD デジタル 教科書体 NK-B" panose="02020700000000000000" pitchFamily="18" charset="-128"/>
                <a:ea typeface="UD デジタル 教科書体 NK-B" panose="02020700000000000000" pitchFamily="18" charset="-128"/>
              </a:rPr>
              <a:t>（良さ・強み・可能性）を見つけよう！！</a:t>
            </a:r>
          </a:p>
        </p:txBody>
      </p:sp>
    </p:spTree>
    <p:extLst>
      <p:ext uri="{BB962C8B-B14F-4D97-AF65-F5344CB8AC3E}">
        <p14:creationId xmlns:p14="http://schemas.microsoft.com/office/powerpoint/2010/main" val="162605669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5" name="フッター プレースホルダ 1"/>
          <p:cNvSpPr>
            <a:spLocks noGrp="1"/>
          </p:cNvSpPr>
          <p:nvPr>
            <p:ph type="ftr" sz="quarter" idx="11"/>
          </p:nvPr>
        </p:nvSpPr>
        <p:spPr>
          <a:xfrm>
            <a:off x="1524000" y="6295827"/>
            <a:ext cx="9144000" cy="365125"/>
          </a:xfrm>
        </p:spPr>
        <p:txBody>
          <a:bodyPr/>
          <a:lstStyle/>
          <a:p>
            <a:r>
              <a:rPr kumimoji="1" lang="ja-JP" altLang="en-US" sz="1050" dirty="0">
                <a:solidFill>
                  <a:schemeClr val="tx1"/>
                </a:solidFill>
                <a:latin typeface="UD デジタル 教科書体 NK-B" panose="02020700000000000000" pitchFamily="18" charset="-128"/>
                <a:ea typeface="UD デジタル 教科書体 NK-B" panose="02020700000000000000" pitchFamily="18" charset="-128"/>
              </a:rPr>
              <a:t>新カリキュラムに基づく相談支援従事者養成研修モデル研修</a:t>
            </a:r>
            <a:r>
              <a:rPr kumimoji="1" lang="en-US" altLang="ja-JP" sz="1050" dirty="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1050" dirty="0">
                <a:solidFill>
                  <a:schemeClr val="tx1"/>
                </a:solidFill>
                <a:latin typeface="UD デジタル 教科書体 NK-B" panose="02020700000000000000" pitchFamily="18" charset="-128"/>
                <a:ea typeface="UD デジタル 教科書体 NK-B" panose="02020700000000000000" pitchFamily="18" charset="-128"/>
              </a:rPr>
              <a:t>初任者研修</a:t>
            </a:r>
            <a:r>
              <a:rPr kumimoji="1" lang="en-US" altLang="ja-JP" sz="1050" dirty="0">
                <a:solidFill>
                  <a:schemeClr val="tx1"/>
                </a:solidFill>
                <a:latin typeface="UD デジタル 教科書体 NK-B" panose="02020700000000000000" pitchFamily="18" charset="-128"/>
                <a:ea typeface="UD デジタル 教科書体 NK-B" panose="02020700000000000000" pitchFamily="18" charset="-128"/>
              </a:rPr>
              <a:t>), SSA2018-2019(c) </a:t>
            </a:r>
            <a:r>
              <a:rPr kumimoji="1" lang="ja-JP" altLang="en-US" sz="1050" dirty="0">
                <a:solidFill>
                  <a:schemeClr val="tx1"/>
                </a:solidFill>
                <a:latin typeface="UD デジタル 教科書体 NK-B" panose="02020700000000000000" pitchFamily="18" charset="-128"/>
                <a:ea typeface="UD デジタル 教科書体 NK-B" panose="02020700000000000000" pitchFamily="18" charset="-128"/>
              </a:rPr>
              <a:t>不許複製</a:t>
            </a:r>
          </a:p>
        </p:txBody>
      </p:sp>
      <p:sp>
        <p:nvSpPr>
          <p:cNvPr id="3396" name="テキスト ボックス 2"/>
          <p:cNvSpPr txBox="1"/>
          <p:nvPr/>
        </p:nvSpPr>
        <p:spPr>
          <a:xfrm>
            <a:off x="404642" y="205069"/>
            <a:ext cx="8640960" cy="707886"/>
          </a:xfrm>
          <a:prstGeom prst="rect">
            <a:avLst/>
          </a:prstGeom>
          <a:noFill/>
        </p:spPr>
        <p:txBody>
          <a:bodyPr wrap="square" rtlCol="0">
            <a:spAutoFit/>
          </a:bodyPr>
          <a:lstStyle/>
          <a:p>
            <a:r>
              <a:rPr lang="ja-JP" altLang="en-US" sz="4000" b="1" dirty="0">
                <a:latin typeface="UD デジタル 教科書体 NK-B" panose="02020700000000000000" pitchFamily="18" charset="-128"/>
                <a:ea typeface="UD デジタル 教科書体 NK-B" panose="02020700000000000000" pitchFamily="18" charset="-128"/>
                <a:cs typeface="メイリオ" pitchFamily="50" charset="-128"/>
              </a:rPr>
              <a:t>ストレングスへの気づき</a:t>
            </a:r>
            <a:endParaRPr kumimoji="1" lang="ja-JP" altLang="en-US" sz="4000" b="1" dirty="0">
              <a:latin typeface="UD デジタル 教科書体 NK-B" panose="02020700000000000000" pitchFamily="18" charset="-128"/>
              <a:ea typeface="UD デジタル 教科書体 NK-B" panose="02020700000000000000" pitchFamily="18" charset="-128"/>
              <a:cs typeface="メイリオ" pitchFamily="50" charset="-128"/>
            </a:endParaRPr>
          </a:p>
        </p:txBody>
      </p:sp>
      <p:cxnSp>
        <p:nvCxnSpPr>
          <p:cNvPr id="3397" name="直線コネクタ 5"/>
          <p:cNvCxnSpPr/>
          <p:nvPr/>
        </p:nvCxnSpPr>
        <p:spPr>
          <a:xfrm>
            <a:off x="404642" y="912955"/>
            <a:ext cx="8892480"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3398" name="Text Box 8"/>
          <p:cNvSpPr txBox="1">
            <a:spLocks noChangeArrowheads="1"/>
          </p:cNvSpPr>
          <p:nvPr/>
        </p:nvSpPr>
        <p:spPr>
          <a:xfrm>
            <a:off x="577516" y="1095496"/>
            <a:ext cx="10619874" cy="5139869"/>
          </a:xfrm>
          <a:prstGeom prst="rect">
            <a:avLst/>
          </a:prstGeom>
          <a:noFill/>
          <a:ln w="9525">
            <a:noFill/>
            <a:miter lim="800000"/>
            <a:headEnd/>
            <a:tailEnd/>
          </a:ln>
          <a:effectLst/>
        </p:spPr>
        <p:txBody>
          <a:bodyPr wrap="square">
            <a:spAutoFit/>
          </a:bodyPr>
          <a:lstStyle/>
          <a:p>
            <a:r>
              <a:rPr lang="en-US" altLang="ja-JP" sz="4000" b="1" dirty="0">
                <a:latin typeface="UD デジタル 教科書体 NK-B" panose="02020700000000000000" pitchFamily="18" charset="-128"/>
                <a:ea typeface="UD デジタル 教科書体 NK-B" panose="02020700000000000000" pitchFamily="18" charset="-128"/>
              </a:rPr>
              <a:t>○</a:t>
            </a:r>
            <a:r>
              <a:rPr lang="ja-JP" altLang="en-US" sz="4000" b="1" dirty="0">
                <a:latin typeface="UD デジタル 教科書体 NK-B" panose="02020700000000000000" pitchFamily="18" charset="-128"/>
                <a:ea typeface="UD デジタル 教科書体 NK-B" panose="02020700000000000000" pitchFamily="18" charset="-128"/>
              </a:rPr>
              <a:t>主訴の背景にある「思い」をつかむ</a:t>
            </a:r>
          </a:p>
          <a:p>
            <a:endParaRPr lang="en-US" altLang="ja-JP" sz="3600" dirty="0">
              <a:latin typeface="UD デジタル 教科書体 NK-B" panose="02020700000000000000" pitchFamily="18" charset="-128"/>
              <a:ea typeface="UD デジタル 教科書体 NK-B" panose="02020700000000000000" pitchFamily="18" charset="-128"/>
            </a:endParaRPr>
          </a:p>
          <a:p>
            <a:r>
              <a:rPr lang="ja-JP" altLang="en-US" sz="3600" dirty="0">
                <a:latin typeface="UD デジタル 教科書体 NK-B" panose="02020700000000000000" pitchFamily="18" charset="-128"/>
                <a:ea typeface="UD デジタル 教科書体 NK-B" panose="02020700000000000000" pitchFamily="18" charset="-128"/>
              </a:rPr>
              <a:t>「働きたいんですよ・・」</a:t>
            </a:r>
            <a:endParaRPr lang="en-US" altLang="ja-JP" sz="3600" dirty="0">
              <a:latin typeface="UD デジタル 教科書体 NK-B" panose="02020700000000000000" pitchFamily="18" charset="-128"/>
              <a:ea typeface="UD デジタル 教科書体 NK-B" panose="02020700000000000000" pitchFamily="18" charset="-128"/>
            </a:endParaRPr>
          </a:p>
          <a:p>
            <a:endParaRPr lang="en-US" altLang="ja-JP" sz="3600" dirty="0">
              <a:latin typeface="UD デジタル 教科書体 NK-B" panose="02020700000000000000" pitchFamily="18" charset="-128"/>
              <a:ea typeface="UD デジタル 教科書体 NK-B" panose="02020700000000000000" pitchFamily="18" charset="-128"/>
            </a:endParaRPr>
          </a:p>
          <a:p>
            <a:r>
              <a:rPr lang="ja-JP" altLang="en-US" sz="3600" dirty="0">
                <a:latin typeface="UD デジタル 教科書体 NK-B" panose="02020700000000000000" pitchFamily="18" charset="-128"/>
                <a:ea typeface="UD デジタル 教科書体 NK-B" panose="02020700000000000000" pitchFamily="18" charset="-128"/>
              </a:rPr>
              <a:t>→「（自分で使えるお金が欲しいので）働きたい」</a:t>
            </a:r>
          </a:p>
          <a:p>
            <a:r>
              <a:rPr lang="ja-JP" altLang="en-US" sz="3600" dirty="0">
                <a:latin typeface="UD デジタル 教科書体 NK-B" panose="02020700000000000000" pitchFamily="18" charset="-128"/>
                <a:ea typeface="UD デジタル 教科書体 NK-B" panose="02020700000000000000" pitchFamily="18" charset="-128"/>
              </a:rPr>
              <a:t>　　　　　　　　　　　　</a:t>
            </a:r>
            <a:endParaRPr lang="en-US" altLang="ja-JP" sz="3600" dirty="0">
              <a:latin typeface="UD デジタル 教科書体 NK-B" panose="02020700000000000000" pitchFamily="18" charset="-128"/>
              <a:ea typeface="UD デジタル 教科書体 NK-B" panose="02020700000000000000" pitchFamily="18" charset="-128"/>
            </a:endParaRPr>
          </a:p>
          <a:p>
            <a:r>
              <a:rPr lang="ja-JP" altLang="en-US" sz="3600" dirty="0">
                <a:latin typeface="UD デジタル 教科書体 NK-B" panose="02020700000000000000" pitchFamily="18" charset="-128"/>
                <a:ea typeface="UD デジタル 教科書体 NK-B" panose="02020700000000000000" pitchFamily="18" charset="-128"/>
              </a:rPr>
              <a:t>→「（一人前に見られたいから）働きたい」</a:t>
            </a:r>
          </a:p>
          <a:p>
            <a:r>
              <a:rPr lang="ja-JP" altLang="en-US" sz="3600" dirty="0">
                <a:latin typeface="UD デジタル 教科書体 NK-B" panose="02020700000000000000" pitchFamily="18" charset="-128"/>
                <a:ea typeface="UD デジタル 教科書体 NK-B" panose="02020700000000000000" pitchFamily="18" charset="-128"/>
              </a:rPr>
              <a:t>　　　　　　　　　　　　</a:t>
            </a:r>
            <a:endParaRPr lang="en-US" altLang="ja-JP" sz="3600" dirty="0">
              <a:latin typeface="UD デジタル 教科書体 NK-B" panose="02020700000000000000" pitchFamily="18" charset="-128"/>
              <a:ea typeface="UD デジタル 教科書体 NK-B" panose="02020700000000000000" pitchFamily="18" charset="-128"/>
            </a:endParaRPr>
          </a:p>
          <a:p>
            <a:r>
              <a:rPr lang="ja-JP" altLang="en-US" sz="3600" dirty="0">
                <a:latin typeface="UD デジタル 教科書体 NK-B" panose="02020700000000000000" pitchFamily="18" charset="-128"/>
                <a:ea typeface="UD デジタル 教科書体 NK-B" panose="02020700000000000000" pitchFamily="18" charset="-128"/>
              </a:rPr>
              <a:t>→「（仲間が就職したので自分も）働きたい」</a:t>
            </a:r>
            <a:r>
              <a:rPr lang="ja-JP" altLang="en-US" sz="3200" b="1" dirty="0">
                <a:latin typeface="UD デジタル 教科書体 NK-B" panose="02020700000000000000" pitchFamily="18" charset="-128"/>
                <a:ea typeface="UD デジタル 教科書体 NK-B" panose="02020700000000000000" pitchFamily="18" charset="-128"/>
              </a:rPr>
              <a:t>　　　　　</a:t>
            </a:r>
            <a:r>
              <a:rPr lang="ja-JP" altLang="en-US" b="1" dirty="0">
                <a:latin typeface="UD デジタル 教科書体 NK-R" panose="02020400000000000000" pitchFamily="18" charset="-128"/>
                <a:ea typeface="UD デジタル 教科書体 NK-R" panose="02020400000000000000" pitchFamily="18" charset="-128"/>
              </a:rPr>
              <a:t>　　　　　　　　　　　　</a:t>
            </a:r>
          </a:p>
        </p:txBody>
      </p:sp>
      <p:sp>
        <p:nvSpPr>
          <p:cNvPr id="3399" name="Rectangle 12"/>
          <p:cNvSpPr>
            <a:spLocks noChangeArrowheads="1"/>
          </p:cNvSpPr>
          <p:nvPr/>
        </p:nvSpPr>
        <p:spPr>
          <a:xfrm>
            <a:off x="8812114" y="6034763"/>
            <a:ext cx="2802370" cy="400110"/>
          </a:xfrm>
          <a:prstGeom prst="rect">
            <a:avLst/>
          </a:prstGeom>
          <a:noFill/>
          <a:ln w="9525">
            <a:noFill/>
            <a:miter lim="800000"/>
            <a:headEnd/>
            <a:tailEnd/>
          </a:ln>
          <a:effectLst/>
        </p:spPr>
        <p:txBody>
          <a:bodyPr wrap="none">
            <a:spAutoFit/>
          </a:bodyPr>
          <a:lstStyle/>
          <a:p>
            <a:r>
              <a:rPr lang="ja-JP" altLang="en-US" sz="2000" dirty="0">
                <a:latin typeface="UD デジタル 教科書体 NK-B" panose="02020700000000000000" pitchFamily="18" charset="-128"/>
                <a:ea typeface="UD デジタル 教科書体 NK-B" panose="02020700000000000000" pitchFamily="18" charset="-128"/>
              </a:rPr>
              <a:t>出典：広沢昇氏資料より</a:t>
            </a:r>
            <a:endParaRPr lang="en-US" altLang="ja-JP" sz="20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78395421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03" name="直線コネクタ 5"/>
          <p:cNvCxnSpPr/>
          <p:nvPr/>
        </p:nvCxnSpPr>
        <p:spPr>
          <a:xfrm>
            <a:off x="404642" y="946641"/>
            <a:ext cx="8892480"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3404" name="Text Box 5"/>
          <p:cNvSpPr txBox="1">
            <a:spLocks noChangeArrowheads="1"/>
          </p:cNvSpPr>
          <p:nvPr/>
        </p:nvSpPr>
        <p:spPr>
          <a:xfrm>
            <a:off x="404642" y="1211984"/>
            <a:ext cx="9939831" cy="4031873"/>
          </a:xfrm>
          <a:prstGeom prst="rect">
            <a:avLst/>
          </a:prstGeom>
          <a:noFill/>
          <a:ln w="9525">
            <a:noFill/>
            <a:miter lim="800000"/>
            <a:headEnd/>
            <a:tailEnd/>
          </a:ln>
          <a:effectLst/>
        </p:spPr>
        <p:txBody>
          <a:bodyPr wrap="square">
            <a:spAutoFit/>
          </a:bodyPr>
          <a:lstStyle/>
          <a:p>
            <a:r>
              <a:rPr lang="en-US" altLang="ja-JP" sz="4000" b="1" dirty="0">
                <a:latin typeface="UD デジタル 教科書体 NK-B" panose="02020700000000000000" pitchFamily="18" charset="-128"/>
                <a:ea typeface="UD デジタル 教科書体 NK-B" panose="02020700000000000000" pitchFamily="18" charset="-128"/>
              </a:rPr>
              <a:t>○</a:t>
            </a:r>
            <a:r>
              <a:rPr lang="ja-JP" altLang="en-US" sz="4000" b="1" dirty="0">
                <a:latin typeface="UD デジタル 教科書体 NK-B" panose="02020700000000000000" pitchFamily="18" charset="-128"/>
                <a:ea typeface="UD デジタル 教科書体 NK-B" panose="02020700000000000000" pitchFamily="18" charset="-128"/>
              </a:rPr>
              <a:t>ライフストーリーに耳を傾ける</a:t>
            </a:r>
          </a:p>
          <a:p>
            <a:r>
              <a:rPr lang="ja-JP" altLang="en-US" sz="3600" b="1" dirty="0">
                <a:latin typeface="UD デジタル 教科書体 NK-B" panose="02020700000000000000" pitchFamily="18" charset="-128"/>
                <a:ea typeface="UD デジタル 教科書体 NK-B" panose="02020700000000000000" pitchFamily="18" charset="-128"/>
              </a:rPr>
              <a:t>　</a:t>
            </a:r>
            <a:r>
              <a:rPr lang="ja-JP" altLang="en-US" sz="3600" dirty="0">
                <a:latin typeface="UD デジタル 教科書体 NK-B" panose="02020700000000000000" pitchFamily="18" charset="-128"/>
                <a:ea typeface="UD デジタル 教科書体 NK-B" panose="02020700000000000000" pitchFamily="18" charset="-128"/>
              </a:rPr>
              <a:t>　　</a:t>
            </a:r>
            <a:endParaRPr lang="en-US" altLang="ja-JP" sz="3600" dirty="0">
              <a:latin typeface="UD デジタル 教科書体 NK-B" panose="02020700000000000000" pitchFamily="18" charset="-128"/>
              <a:ea typeface="UD デジタル 教科書体 NK-B" panose="02020700000000000000" pitchFamily="18" charset="-128"/>
            </a:endParaRPr>
          </a:p>
          <a:p>
            <a:r>
              <a:rPr lang="ja-JP" altLang="en-US" sz="3600" dirty="0">
                <a:latin typeface="UD デジタル 教科書体 NK-B" panose="02020700000000000000" pitchFamily="18" charset="-128"/>
                <a:ea typeface="UD デジタル 教科書体 NK-B" panose="02020700000000000000" pitchFamily="18" charset="-128"/>
              </a:rPr>
              <a:t>→「これまで」自分なりに頑張ってきたこと</a:t>
            </a:r>
          </a:p>
          <a:p>
            <a:r>
              <a:rPr lang="ja-JP" altLang="en-US" sz="3600" dirty="0">
                <a:latin typeface="UD デジタル 教科書体 NK-B" panose="02020700000000000000" pitchFamily="18" charset="-128"/>
                <a:ea typeface="UD デジタル 教科書体 NK-B" panose="02020700000000000000" pitchFamily="18" charset="-128"/>
              </a:rPr>
              <a:t>　　　</a:t>
            </a:r>
            <a:endParaRPr lang="en-US" altLang="ja-JP" sz="3600" dirty="0">
              <a:latin typeface="UD デジタル 教科書体 NK-B" panose="02020700000000000000" pitchFamily="18" charset="-128"/>
              <a:ea typeface="UD デジタル 教科書体 NK-B" panose="02020700000000000000" pitchFamily="18" charset="-128"/>
            </a:endParaRPr>
          </a:p>
          <a:p>
            <a:r>
              <a:rPr lang="ja-JP" altLang="en-US" sz="3600" dirty="0">
                <a:latin typeface="UD デジタル 教科書体 NK-B" panose="02020700000000000000" pitchFamily="18" charset="-128"/>
                <a:ea typeface="UD デジタル 教科書体 NK-B" panose="02020700000000000000" pitchFamily="18" charset="-128"/>
              </a:rPr>
              <a:t>→「今」の苦労、悩み</a:t>
            </a:r>
          </a:p>
          <a:p>
            <a:r>
              <a:rPr lang="ja-JP" altLang="en-US" sz="3600" dirty="0">
                <a:latin typeface="UD デジタル 教科書体 NK-B" panose="02020700000000000000" pitchFamily="18" charset="-128"/>
                <a:ea typeface="UD デジタル 教科書体 NK-B" panose="02020700000000000000" pitchFamily="18" charset="-128"/>
              </a:rPr>
              <a:t>　　　</a:t>
            </a:r>
            <a:endParaRPr lang="en-US" altLang="ja-JP" sz="3600" dirty="0">
              <a:latin typeface="UD デジタル 教科書体 NK-B" panose="02020700000000000000" pitchFamily="18" charset="-128"/>
              <a:ea typeface="UD デジタル 教科書体 NK-B" panose="02020700000000000000" pitchFamily="18" charset="-128"/>
            </a:endParaRPr>
          </a:p>
          <a:p>
            <a:r>
              <a:rPr lang="ja-JP" altLang="en-US" sz="3600" dirty="0">
                <a:latin typeface="UD デジタル 教科書体 NK-B" panose="02020700000000000000" pitchFamily="18" charset="-128"/>
                <a:ea typeface="UD デジタル 教科書体 NK-B" panose="02020700000000000000" pitchFamily="18" charset="-128"/>
              </a:rPr>
              <a:t>→「これから」の夢や希望</a:t>
            </a:r>
          </a:p>
        </p:txBody>
      </p:sp>
      <p:sp>
        <p:nvSpPr>
          <p:cNvPr id="2" name="テキスト ボックス 2">
            <a:extLst>
              <a:ext uri="{FF2B5EF4-FFF2-40B4-BE49-F238E27FC236}">
                <a16:creationId xmlns:a16="http://schemas.microsoft.com/office/drawing/2014/main" id="{0CD09ED0-EC0F-ED9A-EEBE-CBA77270E949}"/>
              </a:ext>
            </a:extLst>
          </p:cNvPr>
          <p:cNvSpPr txBox="1"/>
          <p:nvPr/>
        </p:nvSpPr>
        <p:spPr>
          <a:xfrm>
            <a:off x="404642" y="238755"/>
            <a:ext cx="8640960" cy="707886"/>
          </a:xfrm>
          <a:prstGeom prst="rect">
            <a:avLst/>
          </a:prstGeom>
          <a:noFill/>
        </p:spPr>
        <p:txBody>
          <a:bodyPr wrap="square" rtlCol="0">
            <a:spAutoFit/>
          </a:bodyPr>
          <a:lstStyle/>
          <a:p>
            <a:r>
              <a:rPr lang="ja-JP" altLang="en-US" sz="4000" b="1" dirty="0">
                <a:latin typeface="UD デジタル 教科書体 NK-B" panose="02020700000000000000" pitchFamily="18" charset="-128"/>
                <a:ea typeface="UD デジタル 教科書体 NK-B" panose="02020700000000000000" pitchFamily="18" charset="-128"/>
                <a:cs typeface="メイリオ" pitchFamily="50" charset="-128"/>
              </a:rPr>
              <a:t>ストレングスへの気づき</a:t>
            </a:r>
            <a:endParaRPr kumimoji="1" lang="ja-JP" altLang="en-US" sz="4000" b="1" dirty="0">
              <a:latin typeface="UD デジタル 教科書体 NK-B" panose="02020700000000000000" pitchFamily="18" charset="-128"/>
              <a:ea typeface="UD デジタル 教科書体 NK-B" panose="02020700000000000000" pitchFamily="18" charset="-128"/>
              <a:cs typeface="メイリオ" pitchFamily="50" charset="-128"/>
            </a:endParaRPr>
          </a:p>
        </p:txBody>
      </p:sp>
      <p:sp>
        <p:nvSpPr>
          <p:cNvPr id="3" name="Rectangle 12">
            <a:extLst>
              <a:ext uri="{FF2B5EF4-FFF2-40B4-BE49-F238E27FC236}">
                <a16:creationId xmlns:a16="http://schemas.microsoft.com/office/drawing/2014/main" id="{8FC894BF-3928-E281-51BA-22D9F7BA9B4D}"/>
              </a:ext>
            </a:extLst>
          </p:cNvPr>
          <p:cNvSpPr>
            <a:spLocks noChangeArrowheads="1"/>
          </p:cNvSpPr>
          <p:nvPr/>
        </p:nvSpPr>
        <p:spPr>
          <a:xfrm>
            <a:off x="8672703" y="5928228"/>
            <a:ext cx="2802370" cy="400110"/>
          </a:xfrm>
          <a:prstGeom prst="rect">
            <a:avLst/>
          </a:prstGeom>
          <a:noFill/>
          <a:ln w="9525">
            <a:noFill/>
            <a:miter lim="800000"/>
            <a:headEnd/>
            <a:tailEnd/>
          </a:ln>
          <a:effectLst/>
        </p:spPr>
        <p:txBody>
          <a:bodyPr wrap="none">
            <a:spAutoFit/>
          </a:bodyPr>
          <a:lstStyle/>
          <a:p>
            <a:r>
              <a:rPr lang="ja-JP" altLang="en-US" sz="2000" dirty="0">
                <a:latin typeface="UD デジタル 教科書体 NK-B" panose="02020700000000000000" pitchFamily="18" charset="-128"/>
                <a:ea typeface="UD デジタル 教科書体 NK-B" panose="02020700000000000000" pitchFamily="18" charset="-128"/>
              </a:rPr>
              <a:t>出典：広沢昇氏資料より</a:t>
            </a:r>
            <a:endParaRPr lang="en-US" altLang="ja-JP" sz="2000" dirty="0">
              <a:latin typeface="UD デジタル 教科書体 NK-B" panose="02020700000000000000" pitchFamily="18" charset="-128"/>
              <a:ea typeface="UD デジタル 教科書体 NK-B" panose="02020700000000000000" pitchFamily="18" charset="-128"/>
            </a:endParaRPr>
          </a:p>
        </p:txBody>
      </p:sp>
      <p:sp>
        <p:nvSpPr>
          <p:cNvPr id="4" name="フッター プレースホルダ 1">
            <a:extLst>
              <a:ext uri="{FF2B5EF4-FFF2-40B4-BE49-F238E27FC236}">
                <a16:creationId xmlns:a16="http://schemas.microsoft.com/office/drawing/2014/main" id="{30F378FB-27F4-24A9-5D43-F1EE93825A50}"/>
              </a:ext>
            </a:extLst>
          </p:cNvPr>
          <p:cNvSpPr>
            <a:spLocks noGrp="1"/>
          </p:cNvSpPr>
          <p:nvPr>
            <p:ph type="ftr" sz="quarter" idx="11"/>
          </p:nvPr>
        </p:nvSpPr>
        <p:spPr>
          <a:xfrm>
            <a:off x="1524000" y="6356351"/>
            <a:ext cx="9144000" cy="365125"/>
          </a:xfrm>
        </p:spPr>
        <p:txBody>
          <a:bodyPr/>
          <a:lstStyle/>
          <a:p>
            <a:r>
              <a:rPr kumimoji="1" lang="ja-JP" altLang="en-US" sz="1050" dirty="0">
                <a:solidFill>
                  <a:schemeClr val="tx1"/>
                </a:solidFill>
                <a:latin typeface="UD デジタル 教科書体 NK-B" panose="02020700000000000000" pitchFamily="18" charset="-128"/>
                <a:ea typeface="UD デジタル 教科書体 NK-B" panose="02020700000000000000" pitchFamily="18" charset="-128"/>
              </a:rPr>
              <a:t>新カリキュラムに基づく相談支援従事者養成研修モデル研修</a:t>
            </a:r>
            <a:r>
              <a:rPr kumimoji="1" lang="en-US" altLang="ja-JP" sz="1050" dirty="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1050" dirty="0">
                <a:solidFill>
                  <a:schemeClr val="tx1"/>
                </a:solidFill>
                <a:latin typeface="UD デジタル 教科書体 NK-B" panose="02020700000000000000" pitchFamily="18" charset="-128"/>
                <a:ea typeface="UD デジタル 教科書体 NK-B" panose="02020700000000000000" pitchFamily="18" charset="-128"/>
              </a:rPr>
              <a:t>初任者研修</a:t>
            </a:r>
            <a:r>
              <a:rPr kumimoji="1" lang="en-US" altLang="ja-JP" sz="1050" dirty="0">
                <a:solidFill>
                  <a:schemeClr val="tx1"/>
                </a:solidFill>
                <a:latin typeface="UD デジタル 教科書体 NK-B" panose="02020700000000000000" pitchFamily="18" charset="-128"/>
                <a:ea typeface="UD デジタル 教科書体 NK-B" panose="02020700000000000000" pitchFamily="18" charset="-128"/>
              </a:rPr>
              <a:t>), SSA2018-2019(c) </a:t>
            </a:r>
            <a:r>
              <a:rPr kumimoji="1" lang="ja-JP" altLang="en-US" sz="1050" dirty="0">
                <a:solidFill>
                  <a:schemeClr val="tx1"/>
                </a:solidFill>
                <a:latin typeface="UD デジタル 教科書体 NK-B" panose="02020700000000000000" pitchFamily="18" charset="-128"/>
                <a:ea typeface="UD デジタル 教科書体 NK-B" panose="02020700000000000000" pitchFamily="18" charset="-128"/>
              </a:rPr>
              <a:t>不許複製</a:t>
            </a:r>
          </a:p>
        </p:txBody>
      </p:sp>
    </p:spTree>
    <p:extLst>
      <p:ext uri="{BB962C8B-B14F-4D97-AF65-F5344CB8AC3E}">
        <p14:creationId xmlns:p14="http://schemas.microsoft.com/office/powerpoint/2010/main" val="4515869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09" name="直線コネクタ 5"/>
          <p:cNvCxnSpPr/>
          <p:nvPr/>
        </p:nvCxnSpPr>
        <p:spPr>
          <a:xfrm>
            <a:off x="404642" y="981248"/>
            <a:ext cx="8892480"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3410" name="Text Box 6"/>
          <p:cNvSpPr txBox="1">
            <a:spLocks noChangeArrowheads="1"/>
          </p:cNvSpPr>
          <p:nvPr/>
        </p:nvSpPr>
        <p:spPr>
          <a:xfrm>
            <a:off x="229557" y="1347851"/>
            <a:ext cx="11245516" cy="4339650"/>
          </a:xfrm>
          <a:prstGeom prst="rect">
            <a:avLst/>
          </a:prstGeom>
          <a:noFill/>
          <a:ln w="9525">
            <a:noFill/>
            <a:miter lim="800000"/>
            <a:headEnd/>
            <a:tailEnd/>
          </a:ln>
          <a:effectLst/>
        </p:spPr>
        <p:txBody>
          <a:bodyPr wrap="square">
            <a:spAutoFit/>
          </a:bodyPr>
          <a:lstStyle/>
          <a:p>
            <a:r>
              <a:rPr lang="en-US" altLang="ja-JP" sz="4000" b="1" dirty="0">
                <a:latin typeface="UD デジタル 教科書体 NK-B" panose="02020700000000000000" pitchFamily="18" charset="-128"/>
                <a:ea typeface="UD デジタル 教科書体 NK-B" panose="02020700000000000000" pitchFamily="18" charset="-128"/>
              </a:rPr>
              <a:t>○</a:t>
            </a:r>
            <a:r>
              <a:rPr lang="ja-JP" altLang="en-US" sz="4000" b="1" dirty="0">
                <a:latin typeface="UD デジタル 教科書体 NK-B" panose="02020700000000000000" pitchFamily="18" charset="-128"/>
                <a:ea typeface="UD デジタル 教科書体 NK-B" panose="02020700000000000000" pitchFamily="18" charset="-128"/>
              </a:rPr>
              <a:t>「その人らしさ」がよくでている情報を大切にする</a:t>
            </a:r>
          </a:p>
          <a:p>
            <a:endParaRPr lang="en-US" altLang="ja-JP" sz="2000" dirty="0">
              <a:latin typeface="UD デジタル 教科書体 NK-B" panose="02020700000000000000" pitchFamily="18" charset="-128"/>
              <a:ea typeface="UD デジタル 教科書体 NK-B" panose="02020700000000000000" pitchFamily="18" charset="-128"/>
            </a:endParaRPr>
          </a:p>
          <a:p>
            <a:endParaRPr lang="en-US" altLang="ja-JP" sz="3600" dirty="0">
              <a:latin typeface="UD デジタル 教科書体 NK-B" panose="02020700000000000000" pitchFamily="18" charset="-128"/>
              <a:ea typeface="UD デジタル 教科書体 NK-B" panose="02020700000000000000" pitchFamily="18" charset="-128"/>
            </a:endParaRPr>
          </a:p>
          <a:p>
            <a:r>
              <a:rPr lang="ja-JP" altLang="en-US" sz="3600" dirty="0">
                <a:latin typeface="UD デジタル 教科書体 NK-B" panose="02020700000000000000" pitchFamily="18" charset="-128"/>
                <a:ea typeface="UD デジタル 教科書体 NK-B" panose="02020700000000000000" pitchFamily="18" charset="-128"/>
              </a:rPr>
              <a:t>→「わたしは○○な暮らしがしたい」</a:t>
            </a:r>
          </a:p>
          <a:p>
            <a:r>
              <a:rPr lang="ja-JP" altLang="en-US" sz="3600" dirty="0">
                <a:latin typeface="UD デジタル 教科書体 NK-B" panose="02020700000000000000" pitchFamily="18" charset="-128"/>
                <a:ea typeface="UD デジタル 教科書体 NK-B" panose="02020700000000000000" pitchFamily="18" charset="-128"/>
              </a:rPr>
              <a:t>→「わたしはＪポップが好きで△△の大ファンです」</a:t>
            </a:r>
            <a:endParaRPr lang="en-US" altLang="ja-JP" sz="3600" dirty="0">
              <a:latin typeface="UD デジタル 教科書体 NK-B" panose="02020700000000000000" pitchFamily="18" charset="-128"/>
              <a:ea typeface="UD デジタル 教科書体 NK-B" panose="02020700000000000000" pitchFamily="18" charset="-128"/>
            </a:endParaRPr>
          </a:p>
          <a:p>
            <a:r>
              <a:rPr lang="ja-JP" altLang="en-US" sz="3600" dirty="0">
                <a:latin typeface="UD デジタル 教科書体 NK-B" panose="02020700000000000000" pitchFamily="18" charset="-128"/>
                <a:ea typeface="UD デジタル 教科書体 NK-B" panose="02020700000000000000" pitchFamily="18" charset="-128"/>
              </a:rPr>
              <a:t>→「わたしは若い頃、よく</a:t>
            </a:r>
            <a:r>
              <a:rPr lang="en-US" altLang="ja-JP" sz="3600" dirty="0">
                <a:latin typeface="UD デジタル 教科書体 NK-B" panose="02020700000000000000" pitchFamily="18" charset="-128"/>
                <a:ea typeface="UD デジタル 教科書体 NK-B" panose="02020700000000000000" pitchFamily="18" charset="-128"/>
              </a:rPr>
              <a:t>××</a:t>
            </a:r>
            <a:r>
              <a:rPr lang="ja-JP" altLang="en-US" sz="3600" dirty="0">
                <a:latin typeface="UD デジタル 教科書体 NK-B" panose="02020700000000000000" pitchFamily="18" charset="-128"/>
                <a:ea typeface="UD デジタル 教科書体 NK-B" panose="02020700000000000000" pitchFamily="18" charset="-128"/>
              </a:rPr>
              <a:t>したものだ」</a:t>
            </a:r>
            <a:endParaRPr lang="en-US" altLang="ja-JP" sz="3600" dirty="0">
              <a:latin typeface="UD デジタル 教科書体 NK-B" panose="02020700000000000000" pitchFamily="18" charset="-128"/>
              <a:ea typeface="UD デジタル 教科書体 NK-B" panose="02020700000000000000" pitchFamily="18" charset="-128"/>
            </a:endParaRPr>
          </a:p>
          <a:p>
            <a:r>
              <a:rPr lang="ja-JP" altLang="en-US" sz="3600" dirty="0">
                <a:latin typeface="UD デジタル 教科書体 NK-B" panose="02020700000000000000" pitchFamily="18" charset="-128"/>
                <a:ea typeface="UD デジタル 教科書体 NK-B" panose="02020700000000000000" pitchFamily="18" charset="-128"/>
              </a:rPr>
              <a:t>→「わたしは◇◇になりたかった」</a:t>
            </a:r>
            <a:endParaRPr lang="en-US" altLang="ja-JP" sz="3600" dirty="0">
              <a:latin typeface="UD デジタル 教科書体 NK-B" panose="02020700000000000000" pitchFamily="18" charset="-128"/>
              <a:ea typeface="UD デジタル 教科書体 NK-B" panose="02020700000000000000" pitchFamily="18" charset="-128"/>
            </a:endParaRPr>
          </a:p>
          <a:p>
            <a:r>
              <a:rPr lang="ja-JP" altLang="en-US" sz="3600" dirty="0">
                <a:latin typeface="UD デジタル 教科書体 NK-B" panose="02020700000000000000" pitchFamily="18" charset="-128"/>
                <a:ea typeface="UD デジタル 教科書体 NK-B" panose="02020700000000000000" pitchFamily="18" charset="-128"/>
              </a:rPr>
              <a:t>→「わたしは□□が得意です」</a:t>
            </a:r>
          </a:p>
        </p:txBody>
      </p:sp>
      <p:sp>
        <p:nvSpPr>
          <p:cNvPr id="2" name="テキスト ボックス 2">
            <a:extLst>
              <a:ext uri="{FF2B5EF4-FFF2-40B4-BE49-F238E27FC236}">
                <a16:creationId xmlns:a16="http://schemas.microsoft.com/office/drawing/2014/main" id="{992B9F8C-6256-CA27-EC9C-C6B41C7B092E}"/>
              </a:ext>
            </a:extLst>
          </p:cNvPr>
          <p:cNvSpPr txBox="1"/>
          <p:nvPr/>
        </p:nvSpPr>
        <p:spPr>
          <a:xfrm>
            <a:off x="404642" y="238755"/>
            <a:ext cx="8640960" cy="707886"/>
          </a:xfrm>
          <a:prstGeom prst="rect">
            <a:avLst/>
          </a:prstGeom>
          <a:noFill/>
        </p:spPr>
        <p:txBody>
          <a:bodyPr wrap="square" rtlCol="0">
            <a:spAutoFit/>
          </a:bodyPr>
          <a:lstStyle/>
          <a:p>
            <a:r>
              <a:rPr lang="ja-JP" altLang="en-US" sz="4000" b="1" dirty="0">
                <a:latin typeface="UD デジタル 教科書体 NK-B" panose="02020700000000000000" pitchFamily="18" charset="-128"/>
                <a:ea typeface="UD デジタル 教科書体 NK-B" panose="02020700000000000000" pitchFamily="18" charset="-128"/>
                <a:cs typeface="メイリオ" pitchFamily="50" charset="-128"/>
              </a:rPr>
              <a:t>ストレングスへの気づき</a:t>
            </a:r>
            <a:endParaRPr kumimoji="1" lang="ja-JP" altLang="en-US" sz="4000" b="1" dirty="0">
              <a:latin typeface="UD デジタル 教科書体 NK-B" panose="02020700000000000000" pitchFamily="18" charset="-128"/>
              <a:ea typeface="UD デジタル 教科書体 NK-B" panose="02020700000000000000" pitchFamily="18" charset="-128"/>
              <a:cs typeface="メイリオ" pitchFamily="50" charset="-128"/>
            </a:endParaRPr>
          </a:p>
        </p:txBody>
      </p:sp>
      <p:sp>
        <p:nvSpPr>
          <p:cNvPr id="3" name="Rectangle 12">
            <a:extLst>
              <a:ext uri="{FF2B5EF4-FFF2-40B4-BE49-F238E27FC236}">
                <a16:creationId xmlns:a16="http://schemas.microsoft.com/office/drawing/2014/main" id="{C6ED3BCF-5A28-7D6E-A8C4-A7AAA180E5F5}"/>
              </a:ext>
            </a:extLst>
          </p:cNvPr>
          <p:cNvSpPr>
            <a:spLocks noChangeArrowheads="1"/>
          </p:cNvSpPr>
          <p:nvPr/>
        </p:nvSpPr>
        <p:spPr>
          <a:xfrm>
            <a:off x="8672703" y="5928228"/>
            <a:ext cx="2802370" cy="400110"/>
          </a:xfrm>
          <a:prstGeom prst="rect">
            <a:avLst/>
          </a:prstGeom>
          <a:noFill/>
          <a:ln w="9525">
            <a:noFill/>
            <a:miter lim="800000"/>
            <a:headEnd/>
            <a:tailEnd/>
          </a:ln>
          <a:effectLst/>
        </p:spPr>
        <p:txBody>
          <a:bodyPr wrap="none">
            <a:spAutoFit/>
          </a:bodyPr>
          <a:lstStyle/>
          <a:p>
            <a:r>
              <a:rPr lang="ja-JP" altLang="en-US" sz="2000" dirty="0">
                <a:latin typeface="UD デジタル 教科書体 NK-B" panose="02020700000000000000" pitchFamily="18" charset="-128"/>
                <a:ea typeface="UD デジタル 教科書体 NK-B" panose="02020700000000000000" pitchFamily="18" charset="-128"/>
              </a:rPr>
              <a:t>出典：広沢昇氏資料より</a:t>
            </a:r>
            <a:endParaRPr lang="en-US" altLang="ja-JP" sz="2000" dirty="0">
              <a:latin typeface="UD デジタル 教科書体 NK-B" panose="02020700000000000000" pitchFamily="18" charset="-128"/>
              <a:ea typeface="UD デジタル 教科書体 NK-B" panose="02020700000000000000" pitchFamily="18" charset="-128"/>
            </a:endParaRPr>
          </a:p>
        </p:txBody>
      </p:sp>
      <p:sp>
        <p:nvSpPr>
          <p:cNvPr id="4" name="フッター プレースホルダ 1">
            <a:extLst>
              <a:ext uri="{FF2B5EF4-FFF2-40B4-BE49-F238E27FC236}">
                <a16:creationId xmlns:a16="http://schemas.microsoft.com/office/drawing/2014/main" id="{F461326B-DCD4-D23C-7BB7-61D7ECD7F6EE}"/>
              </a:ext>
            </a:extLst>
          </p:cNvPr>
          <p:cNvSpPr>
            <a:spLocks noGrp="1"/>
          </p:cNvSpPr>
          <p:nvPr>
            <p:ph type="ftr" sz="quarter" idx="11"/>
          </p:nvPr>
        </p:nvSpPr>
        <p:spPr>
          <a:xfrm>
            <a:off x="1524000" y="6356351"/>
            <a:ext cx="9144000" cy="365125"/>
          </a:xfrm>
        </p:spPr>
        <p:txBody>
          <a:bodyPr/>
          <a:lstStyle/>
          <a:p>
            <a:r>
              <a:rPr kumimoji="1" lang="ja-JP" altLang="en-US" sz="1050" dirty="0">
                <a:solidFill>
                  <a:schemeClr val="tx1"/>
                </a:solidFill>
                <a:latin typeface="UD デジタル 教科書体 NK-B" panose="02020700000000000000" pitchFamily="18" charset="-128"/>
                <a:ea typeface="UD デジタル 教科書体 NK-B" panose="02020700000000000000" pitchFamily="18" charset="-128"/>
              </a:rPr>
              <a:t>新カリキュラムに基づく相談支援従事者養成研修モデル研修</a:t>
            </a:r>
            <a:r>
              <a:rPr kumimoji="1" lang="en-US" altLang="ja-JP" sz="1050" dirty="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1050" dirty="0">
                <a:solidFill>
                  <a:schemeClr val="tx1"/>
                </a:solidFill>
                <a:latin typeface="UD デジタル 教科書体 NK-B" panose="02020700000000000000" pitchFamily="18" charset="-128"/>
                <a:ea typeface="UD デジタル 教科書体 NK-B" panose="02020700000000000000" pitchFamily="18" charset="-128"/>
              </a:rPr>
              <a:t>初任者研修</a:t>
            </a:r>
            <a:r>
              <a:rPr kumimoji="1" lang="en-US" altLang="ja-JP" sz="1050" dirty="0">
                <a:solidFill>
                  <a:schemeClr val="tx1"/>
                </a:solidFill>
                <a:latin typeface="UD デジタル 教科書体 NK-B" panose="02020700000000000000" pitchFamily="18" charset="-128"/>
                <a:ea typeface="UD デジタル 教科書体 NK-B" panose="02020700000000000000" pitchFamily="18" charset="-128"/>
              </a:rPr>
              <a:t>), SSA2018-2019(c) </a:t>
            </a:r>
            <a:r>
              <a:rPr kumimoji="1" lang="ja-JP" altLang="en-US" sz="1050" dirty="0">
                <a:solidFill>
                  <a:schemeClr val="tx1"/>
                </a:solidFill>
                <a:latin typeface="UD デジタル 教科書体 NK-B" panose="02020700000000000000" pitchFamily="18" charset="-128"/>
                <a:ea typeface="UD デジタル 教科書体 NK-B" panose="02020700000000000000" pitchFamily="18" charset="-128"/>
              </a:rPr>
              <a:t>不許複製</a:t>
            </a:r>
          </a:p>
        </p:txBody>
      </p:sp>
    </p:spTree>
    <p:extLst>
      <p:ext uri="{BB962C8B-B14F-4D97-AF65-F5344CB8AC3E}">
        <p14:creationId xmlns:p14="http://schemas.microsoft.com/office/powerpoint/2010/main" val="78700354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4" name="テキスト ボックス 2"/>
          <p:cNvSpPr txBox="1"/>
          <p:nvPr/>
        </p:nvSpPr>
        <p:spPr>
          <a:xfrm>
            <a:off x="506580" y="183392"/>
            <a:ext cx="8640960" cy="707886"/>
          </a:xfrm>
          <a:prstGeom prst="rect">
            <a:avLst/>
          </a:prstGeom>
          <a:noFill/>
        </p:spPr>
        <p:txBody>
          <a:bodyPr wrap="square" rtlCol="0">
            <a:spAutoFit/>
          </a:bodyPr>
          <a:lstStyle/>
          <a:p>
            <a:r>
              <a:rPr lang="ja-JP" altLang="en-US" sz="4000" b="1" dirty="0">
                <a:latin typeface="UD デジタル 教科書体 NK-B" panose="02020700000000000000" pitchFamily="18" charset="-128"/>
                <a:ea typeface="UD デジタル 教科書体 NK-B" panose="02020700000000000000" pitchFamily="18" charset="-128"/>
                <a:cs typeface="メイリオ" pitchFamily="50" charset="-128"/>
              </a:rPr>
              <a:t>リフレーミング</a:t>
            </a:r>
            <a:endParaRPr kumimoji="1" lang="ja-JP" altLang="en-US" sz="4000" b="1" dirty="0">
              <a:latin typeface="UD デジタル 教科書体 NK-B" panose="02020700000000000000" pitchFamily="18" charset="-128"/>
              <a:ea typeface="UD デジタル 教科書体 NK-B" panose="02020700000000000000" pitchFamily="18" charset="-128"/>
              <a:cs typeface="メイリオ" pitchFamily="50" charset="-128"/>
            </a:endParaRPr>
          </a:p>
        </p:txBody>
      </p:sp>
      <p:cxnSp>
        <p:nvCxnSpPr>
          <p:cNvPr id="3415" name="直線コネクタ 5"/>
          <p:cNvCxnSpPr/>
          <p:nvPr/>
        </p:nvCxnSpPr>
        <p:spPr>
          <a:xfrm>
            <a:off x="506580" y="861716"/>
            <a:ext cx="8892480"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3416" name="テキスト ボックス 2"/>
          <p:cNvSpPr txBox="1">
            <a:spLocks noChangeArrowheads="1"/>
          </p:cNvSpPr>
          <p:nvPr/>
        </p:nvSpPr>
        <p:spPr>
          <a:xfrm>
            <a:off x="791475" y="1900535"/>
            <a:ext cx="9876525" cy="584775"/>
          </a:xfrm>
          <a:prstGeom prst="rect">
            <a:avLst/>
          </a:prstGeom>
          <a:noFill/>
          <a:ln w="9525">
            <a:noFill/>
            <a:miter lim="800000"/>
            <a:headEnd/>
            <a:tailEnd/>
          </a:ln>
        </p:spPr>
        <p:txBody>
          <a:bodyPr wrap="square">
            <a:spAutoFit/>
          </a:bodyPr>
          <a:lstStyle/>
          <a:p>
            <a:r>
              <a:rPr lang="ja-JP" altLang="en-US" sz="3200" dirty="0">
                <a:latin typeface="UD デジタル 教科書体 NK-B" panose="02020700000000000000" pitchFamily="18" charset="-128"/>
                <a:ea typeface="UD デジタル 教科書体 NK-B" panose="02020700000000000000" pitchFamily="18" charset="-128"/>
              </a:rPr>
              <a:t>（１）「ストレングスを見いだす」＝「良いとこ探し」</a:t>
            </a:r>
          </a:p>
        </p:txBody>
      </p:sp>
      <p:sp>
        <p:nvSpPr>
          <p:cNvPr id="3417" name="テキスト ボックス 8"/>
          <p:cNvSpPr txBox="1">
            <a:spLocks noChangeArrowheads="1"/>
          </p:cNvSpPr>
          <p:nvPr/>
        </p:nvSpPr>
        <p:spPr>
          <a:xfrm>
            <a:off x="1292166" y="3719139"/>
            <a:ext cx="7069787" cy="2246769"/>
          </a:xfrm>
          <a:prstGeom prst="rect">
            <a:avLst/>
          </a:prstGeom>
          <a:noFill/>
          <a:ln w="9525">
            <a:noFill/>
            <a:miter lim="800000"/>
            <a:headEnd/>
            <a:tailEnd/>
          </a:ln>
        </p:spPr>
        <p:txBody>
          <a:bodyPr wrap="square">
            <a:spAutoFit/>
          </a:bodyPr>
          <a:lstStyle/>
          <a:p>
            <a:r>
              <a:rPr lang="ja-JP" altLang="en-US" sz="2800" dirty="0">
                <a:solidFill>
                  <a:srgbClr val="FF0000"/>
                </a:solidFill>
                <a:latin typeface="UD デジタル 教科書体 NK-B" panose="02020700000000000000" pitchFamily="18" charset="-128"/>
                <a:ea typeface="UD デジタル 教科書体 NK-B" panose="02020700000000000000" pitchFamily="18" charset="-128"/>
              </a:rPr>
              <a:t>例　「頑固な側面」も見方を変えれば、</a:t>
            </a:r>
            <a:endParaRPr lang="en-US" altLang="ja-JP" sz="2800" dirty="0">
              <a:solidFill>
                <a:srgbClr val="FF0000"/>
              </a:solidFill>
              <a:latin typeface="UD デジタル 教科書体 NK-B" panose="02020700000000000000" pitchFamily="18" charset="-128"/>
              <a:ea typeface="UD デジタル 教科書体 NK-B" panose="02020700000000000000" pitchFamily="18" charset="-128"/>
            </a:endParaRPr>
          </a:p>
          <a:p>
            <a:endParaRPr lang="en-US" altLang="ja-JP" sz="2800" dirty="0">
              <a:solidFill>
                <a:srgbClr val="FF0000"/>
              </a:solidFill>
              <a:latin typeface="UD デジタル 教科書体 NK-B" panose="02020700000000000000" pitchFamily="18" charset="-128"/>
              <a:ea typeface="UD デジタル 教科書体 NK-B" panose="02020700000000000000" pitchFamily="18" charset="-128"/>
            </a:endParaRPr>
          </a:p>
          <a:p>
            <a:endParaRPr lang="en-US" altLang="ja-JP" sz="2800" dirty="0">
              <a:solidFill>
                <a:srgbClr val="FF0000"/>
              </a:solidFill>
              <a:latin typeface="UD デジタル 教科書体 NK-B" panose="02020700000000000000" pitchFamily="18" charset="-128"/>
              <a:ea typeface="UD デジタル 教科書体 NK-B" panose="02020700000000000000" pitchFamily="18" charset="-128"/>
            </a:endParaRPr>
          </a:p>
          <a:p>
            <a:endParaRPr lang="en-US" altLang="ja-JP" sz="2800" dirty="0">
              <a:solidFill>
                <a:srgbClr val="FF0000"/>
              </a:solidFill>
              <a:latin typeface="UD デジタル 教科書体 NK-B" panose="02020700000000000000" pitchFamily="18" charset="-128"/>
              <a:ea typeface="UD デジタル 教科書体 NK-B" panose="02020700000000000000" pitchFamily="18" charset="-128"/>
            </a:endParaRPr>
          </a:p>
          <a:p>
            <a:r>
              <a:rPr lang="ja-JP" altLang="en-US" sz="2800" dirty="0">
                <a:solidFill>
                  <a:srgbClr val="FF0000"/>
                </a:solidFill>
                <a:latin typeface="UD デジタル 教科書体 NK-B" panose="02020700000000000000" pitchFamily="18" charset="-128"/>
                <a:ea typeface="UD デジタル 教科書体 NK-B" panose="02020700000000000000" pitchFamily="18" charset="-128"/>
              </a:rPr>
              <a:t>　　「意志の強さ」と捉えることができる。</a:t>
            </a:r>
          </a:p>
        </p:txBody>
      </p:sp>
      <p:sp>
        <p:nvSpPr>
          <p:cNvPr id="3418" name="テキスト ボックス 11"/>
          <p:cNvSpPr txBox="1">
            <a:spLocks noChangeArrowheads="1"/>
          </p:cNvSpPr>
          <p:nvPr/>
        </p:nvSpPr>
        <p:spPr>
          <a:xfrm>
            <a:off x="506580" y="1089289"/>
            <a:ext cx="5990743" cy="584775"/>
          </a:xfrm>
          <a:prstGeom prst="rect">
            <a:avLst/>
          </a:prstGeom>
          <a:noFill/>
          <a:ln w="9525">
            <a:noFill/>
            <a:miter lim="800000"/>
            <a:headEnd/>
            <a:tailEnd/>
          </a:ln>
        </p:spPr>
        <p:txBody>
          <a:bodyPr wrap="none">
            <a:spAutoFit/>
          </a:bodyPr>
          <a:lstStyle/>
          <a:p>
            <a:r>
              <a:rPr lang="en-US" altLang="ja-JP" sz="3200" b="1" dirty="0">
                <a:latin typeface="UD デジタル 教科書体 NK-B" panose="02020700000000000000" pitchFamily="18" charset="-128"/>
                <a:ea typeface="UD デジタル 教科書体 NK-B" panose="02020700000000000000" pitchFamily="18" charset="-128"/>
              </a:rPr>
              <a:t>※</a:t>
            </a:r>
            <a:r>
              <a:rPr lang="ja-JP" altLang="en-US" sz="3200" b="1" dirty="0">
                <a:latin typeface="UD デジタル 教科書体 NK-B" panose="02020700000000000000" pitchFamily="18" charset="-128"/>
                <a:ea typeface="UD デジタル 教科書体 NK-B" panose="02020700000000000000" pitchFamily="18" charset="-128"/>
              </a:rPr>
              <a:t>肯定的な見方をするためには？</a:t>
            </a:r>
          </a:p>
        </p:txBody>
      </p:sp>
      <p:sp>
        <p:nvSpPr>
          <p:cNvPr id="3419" name="テキスト ボックス 12"/>
          <p:cNvSpPr txBox="1">
            <a:spLocks noChangeArrowheads="1"/>
          </p:cNvSpPr>
          <p:nvPr/>
        </p:nvSpPr>
        <p:spPr>
          <a:xfrm>
            <a:off x="791475" y="2860333"/>
            <a:ext cx="9220794" cy="584775"/>
          </a:xfrm>
          <a:prstGeom prst="rect">
            <a:avLst/>
          </a:prstGeom>
          <a:noFill/>
          <a:ln w="9525">
            <a:noFill/>
            <a:miter lim="800000"/>
            <a:headEnd/>
            <a:tailEnd/>
          </a:ln>
        </p:spPr>
        <p:txBody>
          <a:bodyPr wrap="none">
            <a:spAutoFit/>
          </a:bodyPr>
          <a:lstStyle/>
          <a:p>
            <a:r>
              <a:rPr lang="ja-JP" altLang="en-US" sz="3200" dirty="0">
                <a:latin typeface="UD デジタル 教科書体 NK-B" panose="02020700000000000000" pitchFamily="18" charset="-128"/>
                <a:ea typeface="UD デジタル 教科書体 NK-B" panose="02020700000000000000" pitchFamily="18" charset="-128"/>
              </a:rPr>
              <a:t>（２）「問題点」と思われる部分を肯定的に捉え直す。</a:t>
            </a:r>
          </a:p>
        </p:txBody>
      </p:sp>
      <p:sp>
        <p:nvSpPr>
          <p:cNvPr id="3420" name="右矢印 17"/>
          <p:cNvSpPr/>
          <p:nvPr/>
        </p:nvSpPr>
        <p:spPr>
          <a:xfrm rot="5400000" flipV="1">
            <a:off x="2170583" y="4541869"/>
            <a:ext cx="882099" cy="38177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421" name="Rectangle 12"/>
          <p:cNvSpPr>
            <a:spLocks noChangeArrowheads="1"/>
          </p:cNvSpPr>
          <p:nvPr/>
        </p:nvSpPr>
        <p:spPr>
          <a:xfrm>
            <a:off x="8611084" y="5820350"/>
            <a:ext cx="2802370" cy="400110"/>
          </a:xfrm>
          <a:prstGeom prst="rect">
            <a:avLst/>
          </a:prstGeom>
          <a:noFill/>
          <a:ln w="9525">
            <a:noFill/>
            <a:miter lim="800000"/>
            <a:headEnd/>
            <a:tailEnd/>
          </a:ln>
          <a:effectLst/>
        </p:spPr>
        <p:txBody>
          <a:bodyPr wrap="none">
            <a:spAutoFit/>
          </a:bodyPr>
          <a:lstStyle/>
          <a:p>
            <a:r>
              <a:rPr lang="ja-JP" altLang="en-US" sz="2000" dirty="0">
                <a:latin typeface="UD デジタル 教科書体 NK-B" panose="02020700000000000000" pitchFamily="18" charset="-128"/>
                <a:ea typeface="UD デジタル 教科書体 NK-B" panose="02020700000000000000" pitchFamily="18" charset="-128"/>
              </a:rPr>
              <a:t>出典：広沢昇氏資料より</a:t>
            </a:r>
            <a:endParaRPr lang="en-US" altLang="ja-JP" sz="2000" dirty="0">
              <a:latin typeface="UD デジタル 教科書体 NK-B" panose="02020700000000000000" pitchFamily="18" charset="-128"/>
              <a:ea typeface="UD デジタル 教科書体 NK-B" panose="02020700000000000000" pitchFamily="18" charset="-128"/>
            </a:endParaRPr>
          </a:p>
        </p:txBody>
      </p:sp>
      <p:sp>
        <p:nvSpPr>
          <p:cNvPr id="3422" name="テキスト ボックス 15"/>
          <p:cNvSpPr txBox="1">
            <a:spLocks noChangeArrowheads="1"/>
          </p:cNvSpPr>
          <p:nvPr/>
        </p:nvSpPr>
        <p:spPr>
          <a:xfrm>
            <a:off x="3501951" y="4409591"/>
            <a:ext cx="6715697" cy="646331"/>
          </a:xfrm>
          <a:prstGeom prst="rect">
            <a:avLst/>
          </a:prstGeom>
          <a:noFill/>
          <a:ln w="9525">
            <a:noFill/>
            <a:miter lim="800000"/>
            <a:headEnd/>
            <a:tailEnd/>
          </a:ln>
        </p:spPr>
        <p:txBody>
          <a:bodyPr vert="horz" wrap="square">
            <a:spAutoFit/>
          </a:bodyPr>
          <a:lstStyle/>
          <a:p>
            <a:r>
              <a:rPr lang="ja-JP" altLang="en-US" sz="3600" b="1" dirty="0">
                <a:latin typeface="UD デジタル 教科書体 NK-B" panose="02020700000000000000" pitchFamily="18" charset="-128"/>
                <a:ea typeface="UD デジタル 教科書体 NK-B" panose="02020700000000000000" pitchFamily="18" charset="-128"/>
              </a:rPr>
              <a:t>リフレーミングすると</a:t>
            </a:r>
            <a:r>
              <a:rPr lang="en-US" altLang="ja-JP" sz="3600" b="1" dirty="0">
                <a:latin typeface="UD デジタル 教科書体 NK-B" panose="02020700000000000000" pitchFamily="18" charset="-128"/>
                <a:ea typeface="UD デジタル 教科書体 NK-B" panose="02020700000000000000" pitchFamily="18" charset="-128"/>
              </a:rPr>
              <a:t>…</a:t>
            </a:r>
            <a:endParaRPr lang="ja-JP" altLang="en-US" sz="3600" b="1" dirty="0">
              <a:latin typeface="UD デジタル 教科書体 NK-B" panose="02020700000000000000" pitchFamily="18" charset="-128"/>
              <a:ea typeface="UD デジタル 教科書体 NK-B" panose="02020700000000000000" pitchFamily="18" charset="-128"/>
            </a:endParaRPr>
          </a:p>
        </p:txBody>
      </p:sp>
      <p:sp>
        <p:nvSpPr>
          <p:cNvPr id="2" name="フッター プレースホルダ 1">
            <a:extLst>
              <a:ext uri="{FF2B5EF4-FFF2-40B4-BE49-F238E27FC236}">
                <a16:creationId xmlns:a16="http://schemas.microsoft.com/office/drawing/2014/main" id="{4FE0ADE0-4111-28FC-2156-9403DFD78E55}"/>
              </a:ext>
            </a:extLst>
          </p:cNvPr>
          <p:cNvSpPr>
            <a:spLocks noGrp="1"/>
          </p:cNvSpPr>
          <p:nvPr>
            <p:ph type="ftr" sz="quarter" idx="11"/>
          </p:nvPr>
        </p:nvSpPr>
        <p:spPr>
          <a:xfrm>
            <a:off x="1524000" y="6356351"/>
            <a:ext cx="9144000" cy="365125"/>
          </a:xfrm>
        </p:spPr>
        <p:txBody>
          <a:bodyPr/>
          <a:lstStyle/>
          <a:p>
            <a:r>
              <a:rPr kumimoji="1" lang="ja-JP" altLang="en-US" sz="1050" dirty="0">
                <a:solidFill>
                  <a:schemeClr val="tx1"/>
                </a:solidFill>
                <a:latin typeface="UD デジタル 教科書体 NK-B" panose="02020700000000000000" pitchFamily="18" charset="-128"/>
                <a:ea typeface="UD デジタル 教科書体 NK-B" panose="02020700000000000000" pitchFamily="18" charset="-128"/>
              </a:rPr>
              <a:t>新カリキュラムに基づく相談支援従事者養成研修モデル研修</a:t>
            </a:r>
            <a:r>
              <a:rPr kumimoji="1" lang="en-US" altLang="ja-JP" sz="1050" dirty="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1050" dirty="0">
                <a:solidFill>
                  <a:schemeClr val="tx1"/>
                </a:solidFill>
                <a:latin typeface="UD デジタル 教科書体 NK-B" panose="02020700000000000000" pitchFamily="18" charset="-128"/>
                <a:ea typeface="UD デジタル 教科書体 NK-B" panose="02020700000000000000" pitchFamily="18" charset="-128"/>
              </a:rPr>
              <a:t>初任者研修</a:t>
            </a:r>
            <a:r>
              <a:rPr kumimoji="1" lang="en-US" altLang="ja-JP" sz="1050" dirty="0">
                <a:solidFill>
                  <a:schemeClr val="tx1"/>
                </a:solidFill>
                <a:latin typeface="UD デジタル 教科書体 NK-B" panose="02020700000000000000" pitchFamily="18" charset="-128"/>
                <a:ea typeface="UD デジタル 教科書体 NK-B" panose="02020700000000000000" pitchFamily="18" charset="-128"/>
              </a:rPr>
              <a:t>), SSA2018-2019(c) </a:t>
            </a:r>
            <a:r>
              <a:rPr kumimoji="1" lang="ja-JP" altLang="en-US" sz="1050" dirty="0">
                <a:solidFill>
                  <a:schemeClr val="tx1"/>
                </a:solidFill>
                <a:latin typeface="UD デジタル 教科書体 NK-B" panose="02020700000000000000" pitchFamily="18" charset="-128"/>
                <a:ea typeface="UD デジタル 教科書体 NK-B" panose="02020700000000000000" pitchFamily="18" charset="-128"/>
              </a:rPr>
              <a:t>不許複製</a:t>
            </a:r>
          </a:p>
        </p:txBody>
      </p:sp>
    </p:spTree>
    <p:extLst>
      <p:ext uri="{BB962C8B-B14F-4D97-AF65-F5344CB8AC3E}">
        <p14:creationId xmlns:p14="http://schemas.microsoft.com/office/powerpoint/2010/main" val="304499705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4" name="フッター プレースホルダ 1"/>
          <p:cNvSpPr>
            <a:spLocks noGrp="1"/>
          </p:cNvSpPr>
          <p:nvPr>
            <p:ph type="ftr" sz="quarter" idx="11"/>
          </p:nvPr>
        </p:nvSpPr>
        <p:spPr>
          <a:xfrm>
            <a:off x="1524000" y="6356351"/>
            <a:ext cx="9144000" cy="365125"/>
          </a:xfrm>
        </p:spPr>
        <p:txBody>
          <a:bodyPr/>
          <a:lstStyle/>
          <a:p>
            <a:r>
              <a:rPr kumimoji="1" lang="ja-JP" altLang="en-US" sz="800" dirty="0"/>
              <a:t>新カリキュラムに基づく相談支援従事者養成研修モデル研修</a:t>
            </a:r>
            <a:r>
              <a:rPr kumimoji="1" lang="en-US" altLang="ja-JP" sz="800" dirty="0"/>
              <a:t>(</a:t>
            </a:r>
            <a:r>
              <a:rPr kumimoji="1" lang="ja-JP" altLang="en-US" sz="800" dirty="0"/>
              <a:t>初任者研修</a:t>
            </a:r>
            <a:r>
              <a:rPr kumimoji="1" lang="en-US" altLang="ja-JP" sz="800" dirty="0"/>
              <a:t>), SSA2018-2019(c) </a:t>
            </a:r>
            <a:r>
              <a:rPr kumimoji="1" lang="ja-JP" altLang="en-US" sz="800" dirty="0"/>
              <a:t>不許複製</a:t>
            </a:r>
          </a:p>
        </p:txBody>
      </p:sp>
      <p:cxnSp>
        <p:nvCxnSpPr>
          <p:cNvPr id="3426" name="直線コネクタ 5"/>
          <p:cNvCxnSpPr/>
          <p:nvPr/>
        </p:nvCxnSpPr>
        <p:spPr>
          <a:xfrm>
            <a:off x="510507" y="891278"/>
            <a:ext cx="8892480"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3427" name="テキスト ボックス 4"/>
          <p:cNvSpPr txBox="1">
            <a:spLocks noChangeArrowheads="1"/>
          </p:cNvSpPr>
          <p:nvPr/>
        </p:nvSpPr>
        <p:spPr>
          <a:xfrm>
            <a:off x="506579" y="1822517"/>
            <a:ext cx="11220200" cy="1077218"/>
          </a:xfrm>
          <a:prstGeom prst="rect">
            <a:avLst/>
          </a:prstGeom>
          <a:noFill/>
          <a:ln w="9525">
            <a:noFill/>
            <a:miter lim="800000"/>
            <a:headEnd/>
            <a:tailEnd/>
          </a:ln>
        </p:spPr>
        <p:txBody>
          <a:bodyPr wrap="square">
            <a:spAutoFit/>
          </a:bodyPr>
          <a:lstStyle/>
          <a:p>
            <a:r>
              <a:rPr lang="ja-JP" altLang="en-US" sz="3200" dirty="0">
                <a:latin typeface="UD デジタル 教科書体 NK-B" panose="02020700000000000000" pitchFamily="18" charset="-128"/>
                <a:ea typeface="UD デジタル 教科書体 NK-B" panose="02020700000000000000" pitchFamily="18" charset="-128"/>
              </a:rPr>
              <a:t>（３）良いところ（ストレングス）を集約して利用者に対する見方を</a:t>
            </a:r>
            <a:endParaRPr lang="en-US" altLang="ja-JP" sz="3200" dirty="0">
              <a:latin typeface="UD デジタル 教科書体 NK-B" panose="02020700000000000000" pitchFamily="18" charset="-128"/>
              <a:ea typeface="UD デジタル 教科書体 NK-B" panose="02020700000000000000" pitchFamily="18" charset="-128"/>
            </a:endParaRPr>
          </a:p>
          <a:p>
            <a:r>
              <a:rPr lang="ja-JP" altLang="en-US" sz="3200" dirty="0">
                <a:latin typeface="UD デジタル 教科書体 NK-B" panose="02020700000000000000" pitchFamily="18" charset="-128"/>
                <a:ea typeface="UD デジタル 教科書体 NK-B" panose="02020700000000000000" pitchFamily="18" charset="-128"/>
              </a:rPr>
              <a:t>　　　変える。（前スライド（１）＋（２））</a:t>
            </a:r>
          </a:p>
        </p:txBody>
      </p:sp>
      <p:sp>
        <p:nvSpPr>
          <p:cNvPr id="3428" name="テキスト ボックス 7"/>
          <p:cNvSpPr txBox="1">
            <a:spLocks noChangeArrowheads="1"/>
          </p:cNvSpPr>
          <p:nvPr/>
        </p:nvSpPr>
        <p:spPr>
          <a:xfrm>
            <a:off x="961832" y="2827857"/>
            <a:ext cx="10764947" cy="523220"/>
          </a:xfrm>
          <a:prstGeom prst="rect">
            <a:avLst/>
          </a:prstGeom>
          <a:noFill/>
          <a:ln w="9525">
            <a:noFill/>
            <a:miter lim="800000"/>
            <a:headEnd/>
            <a:tailEnd/>
          </a:ln>
        </p:spPr>
        <p:txBody>
          <a:bodyPr wrap="square">
            <a:spAutoFit/>
          </a:bodyPr>
          <a:lstStyle/>
          <a:p>
            <a:r>
              <a:rPr lang="en-US" altLang="ja-JP" sz="2800" dirty="0">
                <a:latin typeface="UD デジタル 教科書体 NK-B" panose="02020700000000000000" pitchFamily="18" charset="-128"/>
                <a:ea typeface="UD デジタル 教科書体 NK-B" panose="02020700000000000000" pitchFamily="18" charset="-128"/>
              </a:rPr>
              <a:t>→</a:t>
            </a:r>
            <a:r>
              <a:rPr lang="ja-JP" altLang="en-US" sz="2800" dirty="0">
                <a:latin typeface="UD デジタル 教科書体 NK-B" panose="02020700000000000000" pitchFamily="18" charset="-128"/>
                <a:ea typeface="UD デジタル 教科書体 NK-B" panose="02020700000000000000" pitchFamily="18" charset="-128"/>
              </a:rPr>
              <a:t>支援者側の否定的な見方を変える。（利用者を変えるのではない）</a:t>
            </a:r>
          </a:p>
        </p:txBody>
      </p:sp>
      <p:sp>
        <p:nvSpPr>
          <p:cNvPr id="3429" name="テキスト ボックス 9"/>
          <p:cNvSpPr txBox="1">
            <a:spLocks noChangeArrowheads="1"/>
          </p:cNvSpPr>
          <p:nvPr/>
        </p:nvSpPr>
        <p:spPr>
          <a:xfrm>
            <a:off x="961832" y="4070396"/>
            <a:ext cx="4219425" cy="2062103"/>
          </a:xfrm>
          <a:prstGeom prst="rect">
            <a:avLst/>
          </a:prstGeom>
          <a:noFill/>
          <a:ln w="9525">
            <a:noFill/>
            <a:miter lim="800000"/>
            <a:headEnd/>
            <a:tailEnd/>
          </a:ln>
        </p:spPr>
        <p:txBody>
          <a:bodyPr wrap="none">
            <a:spAutoFit/>
          </a:bodyPr>
          <a:lstStyle/>
          <a:p>
            <a:r>
              <a:rPr lang="ja-JP" altLang="en-US" sz="3200" dirty="0">
                <a:solidFill>
                  <a:srgbClr val="FF0000"/>
                </a:solidFill>
                <a:latin typeface="UD デジタル 教科書体 NK-B" panose="02020700000000000000" pitchFamily="18" charset="-128"/>
                <a:ea typeface="UD デジタル 教科書体 NK-B" panose="02020700000000000000" pitchFamily="18" charset="-128"/>
              </a:rPr>
              <a:t>例　「訴えの多い人」</a:t>
            </a:r>
            <a:endParaRPr lang="en-US" altLang="ja-JP" sz="3200" dirty="0">
              <a:solidFill>
                <a:srgbClr val="FF0000"/>
              </a:solidFill>
              <a:latin typeface="UD デジタル 教科書体 NK-B" panose="02020700000000000000" pitchFamily="18" charset="-128"/>
              <a:ea typeface="UD デジタル 教科書体 NK-B" panose="02020700000000000000" pitchFamily="18" charset="-128"/>
            </a:endParaRPr>
          </a:p>
          <a:p>
            <a:endParaRPr lang="en-US" altLang="ja-JP" sz="3200" dirty="0">
              <a:solidFill>
                <a:srgbClr val="FF0000"/>
              </a:solidFill>
              <a:latin typeface="UD デジタル 教科書体 NK-B" panose="02020700000000000000" pitchFamily="18" charset="-128"/>
              <a:ea typeface="UD デジタル 教科書体 NK-B" panose="02020700000000000000" pitchFamily="18" charset="-128"/>
            </a:endParaRPr>
          </a:p>
          <a:p>
            <a:endParaRPr lang="en-US" altLang="ja-JP" sz="3200" dirty="0">
              <a:solidFill>
                <a:srgbClr val="FF0000"/>
              </a:solidFill>
              <a:latin typeface="UD デジタル 教科書体 NK-B" panose="02020700000000000000" pitchFamily="18" charset="-128"/>
              <a:ea typeface="UD デジタル 教科書体 NK-B" panose="02020700000000000000" pitchFamily="18" charset="-128"/>
            </a:endParaRPr>
          </a:p>
          <a:p>
            <a:r>
              <a:rPr lang="ja-JP" altLang="en-US" sz="3200" dirty="0">
                <a:solidFill>
                  <a:srgbClr val="FF0000"/>
                </a:solidFill>
                <a:latin typeface="UD デジタル 教科書体 NK-B" panose="02020700000000000000" pitchFamily="18" charset="-128"/>
                <a:ea typeface="UD デジタル 教科書体 NK-B" panose="02020700000000000000" pitchFamily="18" charset="-128"/>
              </a:rPr>
              <a:t>　　　「</a:t>
            </a:r>
            <a:r>
              <a:rPr lang="en-US" altLang="ja-JP" sz="3200" dirty="0">
                <a:solidFill>
                  <a:srgbClr val="FF0000"/>
                </a:solidFill>
                <a:latin typeface="UD デジタル 教科書体 NK-B" panose="02020700000000000000" pitchFamily="18" charset="-128"/>
                <a:ea typeface="UD デジタル 教科書体 NK-B" panose="02020700000000000000" pitchFamily="18" charset="-128"/>
              </a:rPr>
              <a:t>SOS</a:t>
            </a:r>
            <a:r>
              <a:rPr lang="ja-JP" altLang="en-US" sz="3200" dirty="0">
                <a:solidFill>
                  <a:srgbClr val="FF0000"/>
                </a:solidFill>
                <a:latin typeface="UD デジタル 教科書体 NK-B" panose="02020700000000000000" pitchFamily="18" charset="-128"/>
                <a:ea typeface="UD デジタル 教科書体 NK-B" panose="02020700000000000000" pitchFamily="18" charset="-128"/>
              </a:rPr>
              <a:t>を出せる人」</a:t>
            </a:r>
          </a:p>
        </p:txBody>
      </p:sp>
      <p:sp>
        <p:nvSpPr>
          <p:cNvPr id="3431" name="テキスト ボックス 13"/>
          <p:cNvSpPr txBox="1">
            <a:spLocks noChangeArrowheads="1"/>
          </p:cNvSpPr>
          <p:nvPr/>
        </p:nvSpPr>
        <p:spPr>
          <a:xfrm>
            <a:off x="948185" y="3394275"/>
            <a:ext cx="6333785" cy="523220"/>
          </a:xfrm>
          <a:prstGeom prst="rect">
            <a:avLst/>
          </a:prstGeom>
          <a:noFill/>
          <a:ln w="9525">
            <a:noFill/>
            <a:miter lim="800000"/>
            <a:headEnd/>
            <a:tailEnd/>
          </a:ln>
        </p:spPr>
        <p:txBody>
          <a:bodyPr wrap="none">
            <a:spAutoFit/>
          </a:bodyPr>
          <a:lstStyle/>
          <a:p>
            <a:r>
              <a:rPr lang="en-US" altLang="ja-JP" sz="2800" dirty="0">
                <a:latin typeface="UD デジタル 教科書体 NK-B" panose="02020700000000000000" pitchFamily="18" charset="-128"/>
                <a:ea typeface="UD デジタル 教科書体 NK-B" panose="02020700000000000000" pitchFamily="18" charset="-128"/>
              </a:rPr>
              <a:t>→</a:t>
            </a:r>
            <a:r>
              <a:rPr lang="ja-JP" altLang="en-US" sz="2800" dirty="0">
                <a:latin typeface="UD デジタル 教科書体 NK-B" panose="02020700000000000000" pitchFamily="18" charset="-128"/>
                <a:ea typeface="UD デジタル 教科書体 NK-B" panose="02020700000000000000" pitchFamily="18" charset="-128"/>
              </a:rPr>
              <a:t>利用者の全体像を肯定的に捉え直す。</a:t>
            </a:r>
          </a:p>
        </p:txBody>
      </p:sp>
      <p:sp>
        <p:nvSpPr>
          <p:cNvPr id="2" name="テキスト ボックス 2">
            <a:extLst>
              <a:ext uri="{FF2B5EF4-FFF2-40B4-BE49-F238E27FC236}">
                <a16:creationId xmlns:a16="http://schemas.microsoft.com/office/drawing/2014/main" id="{A28D7647-F7B7-453C-AF44-99EEFD6C307F}"/>
              </a:ext>
            </a:extLst>
          </p:cNvPr>
          <p:cNvSpPr txBox="1"/>
          <p:nvPr/>
        </p:nvSpPr>
        <p:spPr>
          <a:xfrm>
            <a:off x="506580" y="183392"/>
            <a:ext cx="8640960" cy="707886"/>
          </a:xfrm>
          <a:prstGeom prst="rect">
            <a:avLst/>
          </a:prstGeom>
          <a:noFill/>
        </p:spPr>
        <p:txBody>
          <a:bodyPr wrap="square" rtlCol="0">
            <a:spAutoFit/>
          </a:bodyPr>
          <a:lstStyle/>
          <a:p>
            <a:r>
              <a:rPr lang="ja-JP" altLang="en-US" sz="4000" b="1" dirty="0">
                <a:latin typeface="UD デジタル 教科書体 NK-B" panose="02020700000000000000" pitchFamily="18" charset="-128"/>
                <a:ea typeface="UD デジタル 教科書体 NK-B" panose="02020700000000000000" pitchFamily="18" charset="-128"/>
                <a:cs typeface="メイリオ" pitchFamily="50" charset="-128"/>
              </a:rPr>
              <a:t>リフレーミング</a:t>
            </a:r>
            <a:endParaRPr kumimoji="1" lang="ja-JP" altLang="en-US" sz="4000" b="1" dirty="0">
              <a:latin typeface="UD デジタル 教科書体 NK-B" panose="02020700000000000000" pitchFamily="18" charset="-128"/>
              <a:ea typeface="UD デジタル 教科書体 NK-B" panose="02020700000000000000" pitchFamily="18" charset="-128"/>
              <a:cs typeface="メイリオ" pitchFamily="50" charset="-128"/>
            </a:endParaRPr>
          </a:p>
        </p:txBody>
      </p:sp>
      <p:sp>
        <p:nvSpPr>
          <p:cNvPr id="3" name="テキスト ボックス 11">
            <a:extLst>
              <a:ext uri="{FF2B5EF4-FFF2-40B4-BE49-F238E27FC236}">
                <a16:creationId xmlns:a16="http://schemas.microsoft.com/office/drawing/2014/main" id="{94190888-76A2-C09C-4483-FDA7A55D1B59}"/>
              </a:ext>
            </a:extLst>
          </p:cNvPr>
          <p:cNvSpPr txBox="1">
            <a:spLocks noChangeArrowheads="1"/>
          </p:cNvSpPr>
          <p:nvPr/>
        </p:nvSpPr>
        <p:spPr>
          <a:xfrm>
            <a:off x="506580" y="1089289"/>
            <a:ext cx="5990743" cy="584775"/>
          </a:xfrm>
          <a:prstGeom prst="rect">
            <a:avLst/>
          </a:prstGeom>
          <a:noFill/>
          <a:ln w="9525">
            <a:noFill/>
            <a:miter lim="800000"/>
            <a:headEnd/>
            <a:tailEnd/>
          </a:ln>
        </p:spPr>
        <p:txBody>
          <a:bodyPr wrap="none">
            <a:spAutoFit/>
          </a:bodyPr>
          <a:lstStyle/>
          <a:p>
            <a:r>
              <a:rPr lang="en-US" altLang="ja-JP" sz="3200" b="1" dirty="0">
                <a:latin typeface="UD デジタル 教科書体 NK-B" panose="02020700000000000000" pitchFamily="18" charset="-128"/>
                <a:ea typeface="UD デジタル 教科書体 NK-B" panose="02020700000000000000" pitchFamily="18" charset="-128"/>
              </a:rPr>
              <a:t>※</a:t>
            </a:r>
            <a:r>
              <a:rPr lang="ja-JP" altLang="en-US" sz="3200" b="1" dirty="0">
                <a:latin typeface="UD デジタル 教科書体 NK-B" panose="02020700000000000000" pitchFamily="18" charset="-128"/>
                <a:ea typeface="UD デジタル 教科書体 NK-B" panose="02020700000000000000" pitchFamily="18" charset="-128"/>
              </a:rPr>
              <a:t>肯定的な見方をするためには？</a:t>
            </a:r>
          </a:p>
        </p:txBody>
      </p:sp>
      <p:sp>
        <p:nvSpPr>
          <p:cNvPr id="4" name="テキスト ボックス 15">
            <a:extLst>
              <a:ext uri="{FF2B5EF4-FFF2-40B4-BE49-F238E27FC236}">
                <a16:creationId xmlns:a16="http://schemas.microsoft.com/office/drawing/2014/main" id="{AE431D30-B363-4FB4-7C9D-3D571F84E001}"/>
              </a:ext>
            </a:extLst>
          </p:cNvPr>
          <p:cNvSpPr txBox="1">
            <a:spLocks noChangeArrowheads="1"/>
          </p:cNvSpPr>
          <p:nvPr/>
        </p:nvSpPr>
        <p:spPr>
          <a:xfrm>
            <a:off x="3325488" y="4764992"/>
            <a:ext cx="6715697" cy="646331"/>
          </a:xfrm>
          <a:prstGeom prst="rect">
            <a:avLst/>
          </a:prstGeom>
          <a:noFill/>
          <a:ln w="9525">
            <a:noFill/>
            <a:miter lim="800000"/>
            <a:headEnd/>
            <a:tailEnd/>
          </a:ln>
        </p:spPr>
        <p:txBody>
          <a:bodyPr vert="horz" wrap="square">
            <a:spAutoFit/>
          </a:bodyPr>
          <a:lstStyle/>
          <a:p>
            <a:r>
              <a:rPr lang="ja-JP" altLang="en-US" sz="3600" b="1" dirty="0">
                <a:latin typeface="UD デジタル 教科書体 NK-B" panose="02020700000000000000" pitchFamily="18" charset="-128"/>
                <a:ea typeface="UD デジタル 教科書体 NK-B" panose="02020700000000000000" pitchFamily="18" charset="-128"/>
              </a:rPr>
              <a:t>リフレーミングすると</a:t>
            </a:r>
            <a:r>
              <a:rPr lang="en-US" altLang="ja-JP" sz="3600" b="1" dirty="0">
                <a:latin typeface="UD デジタル 教科書体 NK-B" panose="02020700000000000000" pitchFamily="18" charset="-128"/>
                <a:ea typeface="UD デジタル 教科書体 NK-B" panose="02020700000000000000" pitchFamily="18" charset="-128"/>
              </a:rPr>
              <a:t>…</a:t>
            </a:r>
            <a:endParaRPr lang="ja-JP" altLang="en-US" sz="3600" b="1" dirty="0">
              <a:latin typeface="UD デジタル 教科書体 NK-B" panose="02020700000000000000" pitchFamily="18" charset="-128"/>
              <a:ea typeface="UD デジタル 教科書体 NK-B" panose="02020700000000000000" pitchFamily="18" charset="-128"/>
            </a:endParaRPr>
          </a:p>
        </p:txBody>
      </p:sp>
      <p:sp>
        <p:nvSpPr>
          <p:cNvPr id="5" name="右矢印 17">
            <a:extLst>
              <a:ext uri="{FF2B5EF4-FFF2-40B4-BE49-F238E27FC236}">
                <a16:creationId xmlns:a16="http://schemas.microsoft.com/office/drawing/2014/main" id="{AAEBE103-44E5-4C8D-7418-7942C6053034}"/>
              </a:ext>
            </a:extLst>
          </p:cNvPr>
          <p:cNvSpPr/>
          <p:nvPr/>
        </p:nvSpPr>
        <p:spPr>
          <a:xfrm rot="5400000" flipV="1">
            <a:off x="2322966" y="4862750"/>
            <a:ext cx="726563" cy="37058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 name="Rectangle 12">
            <a:extLst>
              <a:ext uri="{FF2B5EF4-FFF2-40B4-BE49-F238E27FC236}">
                <a16:creationId xmlns:a16="http://schemas.microsoft.com/office/drawing/2014/main" id="{FD44DD07-F7E9-955C-FC50-92BC57EC71A7}"/>
              </a:ext>
            </a:extLst>
          </p:cNvPr>
          <p:cNvSpPr>
            <a:spLocks noChangeArrowheads="1"/>
          </p:cNvSpPr>
          <p:nvPr/>
        </p:nvSpPr>
        <p:spPr>
          <a:xfrm>
            <a:off x="8611084" y="5820350"/>
            <a:ext cx="2802370" cy="400110"/>
          </a:xfrm>
          <a:prstGeom prst="rect">
            <a:avLst/>
          </a:prstGeom>
          <a:noFill/>
          <a:ln w="9525">
            <a:noFill/>
            <a:miter lim="800000"/>
            <a:headEnd/>
            <a:tailEnd/>
          </a:ln>
          <a:effectLst/>
        </p:spPr>
        <p:txBody>
          <a:bodyPr wrap="none">
            <a:spAutoFit/>
          </a:bodyPr>
          <a:lstStyle/>
          <a:p>
            <a:r>
              <a:rPr lang="ja-JP" altLang="en-US" sz="2000" dirty="0">
                <a:latin typeface="UD デジタル 教科書体 NK-B" panose="02020700000000000000" pitchFamily="18" charset="-128"/>
                <a:ea typeface="UD デジタル 教科書体 NK-B" panose="02020700000000000000" pitchFamily="18" charset="-128"/>
              </a:rPr>
              <a:t>出典：広沢昇氏資料より</a:t>
            </a:r>
            <a:endParaRPr lang="en-US" altLang="ja-JP" sz="20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52061681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6" name="Rectangle 2"/>
          <p:cNvSpPr>
            <a:spLocks noGrp="1" noChangeArrowheads="1"/>
          </p:cNvSpPr>
          <p:nvPr>
            <p:ph type="title" idx="4294967295"/>
          </p:nvPr>
        </p:nvSpPr>
        <p:spPr>
          <a:xfrm>
            <a:off x="0" y="188913"/>
            <a:ext cx="9144000" cy="346075"/>
          </a:xfrm>
        </p:spPr>
        <p:txBody>
          <a:bodyPr>
            <a:normAutofit/>
          </a:bodyPr>
          <a:lstStyle/>
          <a:p>
            <a:r>
              <a:rPr lang="ja-JP" altLang="en-US" sz="1800" b="1" dirty="0">
                <a:latin typeface="UD デジタル 教科書体 NK-B" panose="02020700000000000000" pitchFamily="18" charset="-128"/>
                <a:ea typeface="UD デジタル 教科書体 NK-B" panose="02020700000000000000" pitchFamily="18" charset="-128"/>
              </a:rPr>
              <a:t>１００ストレングス・マップ</a:t>
            </a:r>
            <a:endParaRPr lang="ja-JP" altLang="en-US" sz="3600" b="1" dirty="0">
              <a:latin typeface="UD デジタル 教科書体 NK-B" panose="02020700000000000000" pitchFamily="18" charset="-128"/>
              <a:ea typeface="UD デジタル 教科書体 NK-B" panose="02020700000000000000" pitchFamily="18" charset="-128"/>
            </a:endParaRPr>
          </a:p>
        </p:txBody>
      </p:sp>
      <p:sp>
        <p:nvSpPr>
          <p:cNvPr id="3437" name="Rectangle 3"/>
          <p:cNvSpPr>
            <a:spLocks noChangeArrowheads="1"/>
          </p:cNvSpPr>
          <p:nvPr/>
        </p:nvSpPr>
        <p:spPr>
          <a:xfrm>
            <a:off x="1703389" y="836614"/>
            <a:ext cx="8785225" cy="5761037"/>
          </a:xfrm>
          <a:prstGeom prst="rect">
            <a:avLst/>
          </a:prstGeom>
          <a:noFill/>
          <a:ln w="9525">
            <a:solidFill>
              <a:schemeClr val="tx1"/>
            </a:solidFill>
            <a:miter lim="800000"/>
            <a:headEnd/>
            <a:tailEnd/>
          </a:ln>
        </p:spPr>
        <p:txBody>
          <a:bodyPr wrap="none" anchor="ctr"/>
          <a:lstStyle/>
          <a:p>
            <a:endParaRPr lang="ja-JP" altLang="ja-JP">
              <a:latin typeface="Calibri" pitchFamily="34" charset="0"/>
            </a:endParaRPr>
          </a:p>
        </p:txBody>
      </p:sp>
      <p:pic>
        <p:nvPicPr>
          <p:cNvPr id="3438" name="Picture 4" descr="12ILAM19"/>
          <p:cNvPicPr>
            <a:picLocks noChangeAspect="1" noChangeArrowheads="1"/>
          </p:cNvPicPr>
          <p:nvPr/>
        </p:nvPicPr>
        <p:blipFill>
          <a:blip r:embed="rId3"/>
          <a:stretch>
            <a:fillRect/>
          </a:stretch>
        </p:blipFill>
        <p:spPr>
          <a:xfrm>
            <a:off x="5664200" y="3575051"/>
            <a:ext cx="717550" cy="862013"/>
          </a:xfrm>
          <a:prstGeom prst="rect">
            <a:avLst/>
          </a:prstGeom>
          <a:noFill/>
          <a:ln>
            <a:noFill/>
          </a:ln>
        </p:spPr>
      </p:pic>
      <p:sp>
        <p:nvSpPr>
          <p:cNvPr id="3439" name="Text Box 5"/>
          <p:cNvSpPr txBox="1">
            <a:spLocks noChangeArrowheads="1"/>
          </p:cNvSpPr>
          <p:nvPr/>
        </p:nvSpPr>
        <p:spPr>
          <a:xfrm>
            <a:off x="2566989" y="620714"/>
            <a:ext cx="2160587" cy="314325"/>
          </a:xfrm>
          <a:prstGeom prst="rect">
            <a:avLst/>
          </a:prstGeom>
          <a:solidFill>
            <a:schemeClr val="bg1"/>
          </a:solidFill>
          <a:ln w="9525">
            <a:solidFill>
              <a:schemeClr val="tx1"/>
            </a:solidFill>
            <a:miter lim="800000"/>
            <a:headEnd/>
            <a:tailEnd/>
          </a:ln>
        </p:spPr>
        <p:txBody>
          <a:bodyPr lIns="91422" tIns="45712" rIns="91422" bIns="45712">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lgn="ctr">
              <a:spcBef>
                <a:spcPct val="50000"/>
              </a:spcBef>
            </a:pPr>
            <a:r>
              <a:rPr lang="ja-JP" altLang="en-US" sz="1400" dirty="0">
                <a:latin typeface="UD デジタル 教科書体 NK-R" panose="02020400000000000000" pitchFamily="18" charset="-128"/>
                <a:ea typeface="UD デジタル 教科書体 NK-R" panose="02020400000000000000" pitchFamily="18" charset="-128"/>
              </a:rPr>
              <a:t>環境のストレングス（　　）</a:t>
            </a:r>
          </a:p>
        </p:txBody>
      </p:sp>
      <p:sp>
        <p:nvSpPr>
          <p:cNvPr id="3440" name="Rectangle 6"/>
          <p:cNvSpPr>
            <a:spLocks noChangeArrowheads="1"/>
          </p:cNvSpPr>
          <p:nvPr/>
        </p:nvSpPr>
        <p:spPr>
          <a:xfrm>
            <a:off x="4583114" y="1196976"/>
            <a:ext cx="5761037" cy="5184775"/>
          </a:xfrm>
          <a:prstGeom prst="rect">
            <a:avLst/>
          </a:prstGeom>
          <a:solidFill>
            <a:srgbClr val="FFFF99"/>
          </a:solidFill>
          <a:ln w="9525">
            <a:solidFill>
              <a:schemeClr val="tx1"/>
            </a:solidFill>
            <a:prstDash val="dash"/>
            <a:miter lim="800000"/>
            <a:headEnd/>
            <a:tailEnd/>
          </a:ln>
        </p:spPr>
        <p:txBody>
          <a:bodyPr wrap="none" anchor="ctr"/>
          <a:lstStyle/>
          <a:p>
            <a:endParaRPr lang="ja-JP" altLang="ja-JP" dirty="0">
              <a:latin typeface="UD デジタル 教科書体 NK-R" panose="02020400000000000000" pitchFamily="18" charset="-128"/>
              <a:ea typeface="UD デジタル 教科書体 NK-R" panose="02020400000000000000" pitchFamily="18" charset="-128"/>
            </a:endParaRPr>
          </a:p>
        </p:txBody>
      </p:sp>
      <p:sp>
        <p:nvSpPr>
          <p:cNvPr id="3441" name="Oval 7"/>
          <p:cNvSpPr>
            <a:spLocks noChangeArrowheads="1"/>
          </p:cNvSpPr>
          <p:nvPr/>
        </p:nvSpPr>
        <p:spPr>
          <a:xfrm>
            <a:off x="3719513" y="2205038"/>
            <a:ext cx="3960812" cy="3529012"/>
          </a:xfrm>
          <a:prstGeom prst="ellipse">
            <a:avLst/>
          </a:prstGeom>
          <a:solidFill>
            <a:schemeClr val="bg1"/>
          </a:solidFill>
          <a:ln w="28575">
            <a:solidFill>
              <a:srgbClr val="FF0000"/>
            </a:solidFill>
            <a:round/>
            <a:headEnd/>
            <a:tailEnd/>
          </a:ln>
        </p:spPr>
        <p:txBody>
          <a:bodyPr wrap="none" anchor="ctr"/>
          <a:lstStyle/>
          <a:p>
            <a:endParaRPr lang="ja-JP" altLang="ja-JP" dirty="0">
              <a:latin typeface="UD デジタル 教科書体 NK-R" panose="02020400000000000000" pitchFamily="18" charset="-128"/>
              <a:ea typeface="UD デジタル 教科書体 NK-R" panose="02020400000000000000" pitchFamily="18" charset="-128"/>
            </a:endParaRPr>
          </a:p>
        </p:txBody>
      </p:sp>
      <p:sp>
        <p:nvSpPr>
          <p:cNvPr id="3442" name="Text Box 8"/>
          <p:cNvSpPr txBox="1">
            <a:spLocks noChangeArrowheads="1"/>
          </p:cNvSpPr>
          <p:nvPr/>
        </p:nvSpPr>
        <p:spPr>
          <a:xfrm>
            <a:off x="4872038" y="2133601"/>
            <a:ext cx="2087562" cy="307975"/>
          </a:xfrm>
          <a:prstGeom prst="rect">
            <a:avLst/>
          </a:prstGeom>
          <a:solidFill>
            <a:schemeClr val="bg1"/>
          </a:solidFill>
          <a:ln w="9525">
            <a:solidFill>
              <a:schemeClr val="tx1"/>
            </a:solidFill>
            <a:miter lim="800000"/>
            <a:headEnd/>
            <a:tailEnd/>
          </a:ln>
        </p:spPr>
        <p:txBody>
          <a:bodyPr lIns="91422" tIns="45712" rIns="91422" bIns="45712">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lgn="ctr">
              <a:spcBef>
                <a:spcPct val="50000"/>
              </a:spcBef>
            </a:pPr>
            <a:r>
              <a:rPr lang="ja-JP" altLang="en-US" sz="1400">
                <a:latin typeface="Calibri" pitchFamily="34" charset="0"/>
              </a:rPr>
              <a:t>本人のストレングス（　　）</a:t>
            </a:r>
          </a:p>
        </p:txBody>
      </p:sp>
      <p:sp>
        <p:nvSpPr>
          <p:cNvPr id="3443" name="Text Box 9"/>
          <p:cNvSpPr txBox="1">
            <a:spLocks noChangeArrowheads="1"/>
          </p:cNvSpPr>
          <p:nvPr/>
        </p:nvSpPr>
        <p:spPr>
          <a:xfrm>
            <a:off x="7032625" y="981075"/>
            <a:ext cx="3024188" cy="304800"/>
          </a:xfrm>
          <a:prstGeom prst="rect">
            <a:avLst/>
          </a:prstGeom>
          <a:solidFill>
            <a:schemeClr val="bg1"/>
          </a:solidFill>
          <a:ln>
            <a:noFill/>
          </a:ln>
        </p:spPr>
        <p:txBody>
          <a:bodyPr lIns="91422" tIns="45712" rIns="91422" bIns="45712">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lgn="ctr">
              <a:spcBef>
                <a:spcPct val="50000"/>
              </a:spcBef>
            </a:pPr>
            <a:r>
              <a:rPr lang="ja-JP" altLang="en-US" sz="1400" dirty="0">
                <a:latin typeface="UD デジタル 教科書体 NK-R" panose="02020400000000000000" pitchFamily="18" charset="-128"/>
                <a:ea typeface="UD デジタル 教科書体 NK-R" panose="02020400000000000000" pitchFamily="18" charset="-128"/>
              </a:rPr>
              <a:t>支援ネットワークのストレングス（　　）</a:t>
            </a:r>
          </a:p>
        </p:txBody>
      </p:sp>
      <p:pic>
        <p:nvPicPr>
          <p:cNvPr id="3444" name="Picture 10" descr="12ILAM19"/>
          <p:cNvPicPr>
            <a:picLocks noChangeAspect="1" noChangeArrowheads="1"/>
          </p:cNvPicPr>
          <p:nvPr/>
        </p:nvPicPr>
        <p:blipFill>
          <a:blip r:embed="rId3"/>
          <a:stretch>
            <a:fillRect/>
          </a:stretch>
        </p:blipFill>
        <p:spPr>
          <a:xfrm>
            <a:off x="5448300" y="3357563"/>
            <a:ext cx="717550" cy="862012"/>
          </a:xfrm>
          <a:prstGeom prst="rect">
            <a:avLst/>
          </a:prstGeom>
          <a:noFill/>
          <a:ln>
            <a:noFill/>
          </a:ln>
        </p:spPr>
      </p:pic>
      <p:sp>
        <p:nvSpPr>
          <p:cNvPr id="3445" name="Text Box 11"/>
          <p:cNvSpPr txBox="1">
            <a:spLocks noChangeArrowheads="1"/>
          </p:cNvSpPr>
          <p:nvPr/>
        </p:nvSpPr>
        <p:spPr>
          <a:xfrm>
            <a:off x="7319964" y="5516563"/>
            <a:ext cx="2447925" cy="304800"/>
          </a:xfrm>
          <a:prstGeom prst="rect">
            <a:avLst/>
          </a:prstGeom>
          <a:noFill/>
          <a:ln>
            <a:noFill/>
          </a:ln>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spcBef>
                <a:spcPct val="50000"/>
              </a:spcBef>
            </a:pPr>
            <a:r>
              <a:rPr lang="ja-JP" altLang="en-US" sz="1400" dirty="0">
                <a:latin typeface="UD デジタル 教科書体 NK-R" panose="02020400000000000000" pitchFamily="18" charset="-128"/>
                <a:ea typeface="UD デジタル 教科書体 NK-R" panose="02020400000000000000" pitchFamily="18" charset="-128"/>
              </a:rPr>
              <a:t>すぐに訪問できる体制がある</a:t>
            </a:r>
          </a:p>
        </p:txBody>
      </p:sp>
      <p:sp>
        <p:nvSpPr>
          <p:cNvPr id="3446" name="Text Box 12"/>
          <p:cNvSpPr txBox="1">
            <a:spLocks noChangeArrowheads="1"/>
          </p:cNvSpPr>
          <p:nvPr/>
        </p:nvSpPr>
        <p:spPr>
          <a:xfrm>
            <a:off x="7464426" y="5949950"/>
            <a:ext cx="2016125" cy="304800"/>
          </a:xfrm>
          <a:prstGeom prst="rect">
            <a:avLst/>
          </a:prstGeom>
          <a:noFill/>
          <a:ln>
            <a:noFill/>
          </a:ln>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spcBef>
                <a:spcPct val="50000"/>
              </a:spcBef>
            </a:pPr>
            <a:r>
              <a:rPr lang="ja-JP" altLang="en-US" sz="1400" dirty="0">
                <a:latin typeface="UD デジタル 教科書体 NK-R" panose="02020400000000000000" pitchFamily="18" charset="-128"/>
                <a:ea typeface="UD デジタル 教科書体 NK-R" panose="02020400000000000000" pitchFamily="18" charset="-128"/>
              </a:rPr>
              <a:t>同年代のスタッフがいる</a:t>
            </a:r>
          </a:p>
        </p:txBody>
      </p:sp>
      <p:sp>
        <p:nvSpPr>
          <p:cNvPr id="3447" name="Text Box 13"/>
          <p:cNvSpPr txBox="1">
            <a:spLocks noChangeArrowheads="1"/>
          </p:cNvSpPr>
          <p:nvPr/>
        </p:nvSpPr>
        <p:spPr>
          <a:xfrm>
            <a:off x="5016500" y="5734050"/>
            <a:ext cx="1943100" cy="523220"/>
          </a:xfrm>
          <a:prstGeom prst="rect">
            <a:avLst/>
          </a:prstGeom>
          <a:noFill/>
          <a:ln>
            <a:noFill/>
          </a:ln>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spcBef>
                <a:spcPct val="50000"/>
              </a:spcBef>
            </a:pPr>
            <a:r>
              <a:rPr lang="ja-JP" altLang="en-US" sz="1400" dirty="0">
                <a:latin typeface="UD デジタル 教科書体 NK-R" panose="02020400000000000000" pitchFamily="18" charset="-128"/>
                <a:ea typeface="UD デジタル 教科書体 NK-R" panose="02020400000000000000" pitchFamily="18" charset="-128"/>
              </a:rPr>
              <a:t>担当者が不在でも対応できる職員がいる</a:t>
            </a:r>
          </a:p>
        </p:txBody>
      </p:sp>
      <p:sp>
        <p:nvSpPr>
          <p:cNvPr id="3448" name="Text Box 14"/>
          <p:cNvSpPr txBox="1">
            <a:spLocks noChangeArrowheads="1"/>
          </p:cNvSpPr>
          <p:nvPr/>
        </p:nvSpPr>
        <p:spPr>
          <a:xfrm>
            <a:off x="7751763" y="1484313"/>
            <a:ext cx="1439862" cy="304800"/>
          </a:xfrm>
          <a:prstGeom prst="rect">
            <a:avLst/>
          </a:prstGeom>
          <a:noFill/>
          <a:ln>
            <a:noFill/>
          </a:ln>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spcBef>
                <a:spcPct val="50000"/>
              </a:spcBef>
            </a:pPr>
            <a:r>
              <a:rPr lang="en-US" altLang="ja-JP" sz="1400" dirty="0">
                <a:latin typeface="Calibri" pitchFamily="34" charset="0"/>
              </a:rPr>
              <a:t>□□</a:t>
            </a:r>
            <a:r>
              <a:rPr lang="ja-JP" altLang="en-US" sz="1400" dirty="0">
                <a:latin typeface="Calibri" pitchFamily="34" charset="0"/>
              </a:rPr>
              <a:t>制度がある</a:t>
            </a:r>
          </a:p>
        </p:txBody>
      </p:sp>
      <p:sp>
        <p:nvSpPr>
          <p:cNvPr id="3449" name="Text Box 15"/>
          <p:cNvSpPr txBox="1">
            <a:spLocks noChangeArrowheads="1"/>
          </p:cNvSpPr>
          <p:nvPr/>
        </p:nvSpPr>
        <p:spPr>
          <a:xfrm>
            <a:off x="7464425" y="2708275"/>
            <a:ext cx="1943100" cy="304800"/>
          </a:xfrm>
          <a:prstGeom prst="rect">
            <a:avLst/>
          </a:prstGeom>
          <a:noFill/>
          <a:ln>
            <a:noFill/>
          </a:ln>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spcBef>
                <a:spcPct val="50000"/>
              </a:spcBef>
            </a:pPr>
            <a:r>
              <a:rPr lang="ja-JP" altLang="en-US" sz="1400" dirty="0">
                <a:latin typeface="Calibri" pitchFamily="34" charset="0"/>
              </a:rPr>
              <a:t>関係者どうし仲が良い</a:t>
            </a:r>
          </a:p>
        </p:txBody>
      </p:sp>
      <p:sp>
        <p:nvSpPr>
          <p:cNvPr id="3450" name="Text Box 16"/>
          <p:cNvSpPr txBox="1">
            <a:spLocks noChangeArrowheads="1"/>
          </p:cNvSpPr>
          <p:nvPr/>
        </p:nvSpPr>
        <p:spPr>
          <a:xfrm>
            <a:off x="7680326" y="4724401"/>
            <a:ext cx="1439863" cy="523875"/>
          </a:xfrm>
          <a:prstGeom prst="rect">
            <a:avLst/>
          </a:prstGeom>
          <a:noFill/>
          <a:ln>
            <a:noFill/>
          </a:ln>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spcBef>
                <a:spcPct val="50000"/>
              </a:spcBef>
            </a:pPr>
            <a:r>
              <a:rPr lang="ja-JP" altLang="en-US" sz="1400" dirty="0">
                <a:latin typeface="UD デジタル 教科書体 NK-R" panose="02020400000000000000" pitchFamily="18" charset="-128"/>
                <a:ea typeface="UD デジタル 教科書体 NK-R" panose="02020400000000000000" pitchFamily="18" charset="-128"/>
              </a:rPr>
              <a:t>心強い</a:t>
            </a:r>
            <a:r>
              <a:rPr lang="ja-JP" altLang="en-US" sz="1400" dirty="0">
                <a:latin typeface="Calibri" pitchFamily="34" charset="0"/>
              </a:rPr>
              <a:t>担当の○○さんがいる</a:t>
            </a:r>
          </a:p>
        </p:txBody>
      </p:sp>
      <p:sp>
        <p:nvSpPr>
          <p:cNvPr id="3451" name="Text Box 17"/>
          <p:cNvSpPr txBox="1">
            <a:spLocks noChangeArrowheads="1"/>
          </p:cNvSpPr>
          <p:nvPr/>
        </p:nvSpPr>
        <p:spPr>
          <a:xfrm>
            <a:off x="7896225" y="3213100"/>
            <a:ext cx="1944688" cy="523220"/>
          </a:xfrm>
          <a:prstGeom prst="rect">
            <a:avLst/>
          </a:prstGeom>
          <a:noFill/>
          <a:ln>
            <a:noFill/>
          </a:ln>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spcBef>
                <a:spcPct val="50000"/>
              </a:spcBef>
            </a:pPr>
            <a:r>
              <a:rPr lang="ja-JP" altLang="en-US" sz="1400" dirty="0">
                <a:latin typeface="UD デジタル 教科書体 NK-R" panose="02020400000000000000" pitchFamily="18" charset="-128"/>
                <a:ea typeface="UD デジタル 教科書体 NK-R" panose="02020400000000000000" pitchFamily="18" charset="-128"/>
              </a:rPr>
              <a:t>関係機関が歩いて行ける距離にある</a:t>
            </a:r>
          </a:p>
        </p:txBody>
      </p:sp>
      <p:sp>
        <p:nvSpPr>
          <p:cNvPr id="3452" name="Text Box 18"/>
          <p:cNvSpPr txBox="1">
            <a:spLocks noChangeArrowheads="1"/>
          </p:cNvSpPr>
          <p:nvPr/>
        </p:nvSpPr>
        <p:spPr>
          <a:xfrm>
            <a:off x="5303839" y="1484314"/>
            <a:ext cx="2016125" cy="307975"/>
          </a:xfrm>
          <a:prstGeom prst="rect">
            <a:avLst/>
          </a:prstGeom>
          <a:noFill/>
          <a:ln>
            <a:noFill/>
          </a:ln>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spcBef>
                <a:spcPct val="50000"/>
              </a:spcBef>
            </a:pPr>
            <a:r>
              <a:rPr lang="ja-JP" altLang="en-US" sz="1400" dirty="0">
                <a:latin typeface="Calibri" pitchFamily="34" charset="0"/>
              </a:rPr>
              <a:t>随時ケア会議が</a:t>
            </a:r>
            <a:r>
              <a:rPr lang="ja-JP" altLang="en-US" sz="1400" dirty="0">
                <a:latin typeface="UD デジタル 教科書体 NK-R" panose="02020400000000000000" pitchFamily="18" charset="-128"/>
                <a:ea typeface="UD デジタル 教科書体 NK-R" panose="02020400000000000000" pitchFamily="18" charset="-128"/>
              </a:rPr>
              <a:t>開ける</a:t>
            </a:r>
          </a:p>
        </p:txBody>
      </p:sp>
      <p:sp>
        <p:nvSpPr>
          <p:cNvPr id="3453" name="Text Box 19"/>
          <p:cNvSpPr txBox="1">
            <a:spLocks noChangeArrowheads="1"/>
          </p:cNvSpPr>
          <p:nvPr/>
        </p:nvSpPr>
        <p:spPr>
          <a:xfrm>
            <a:off x="2351089" y="5949950"/>
            <a:ext cx="1944687" cy="304800"/>
          </a:xfrm>
          <a:prstGeom prst="rect">
            <a:avLst/>
          </a:prstGeom>
          <a:noFill/>
          <a:ln>
            <a:noFill/>
          </a:ln>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spcBef>
                <a:spcPct val="50000"/>
              </a:spcBef>
            </a:pPr>
            <a:r>
              <a:rPr lang="ja-JP" altLang="en-US" sz="1400">
                <a:latin typeface="UD デジタル 教科書体 NK-R" panose="02020400000000000000" pitchFamily="18" charset="-128"/>
                <a:ea typeface="UD デジタル 教科書体 NK-R" panose="02020400000000000000" pitchFamily="18" charset="-128"/>
              </a:rPr>
              <a:t>近くにコンビニがある</a:t>
            </a:r>
          </a:p>
        </p:txBody>
      </p:sp>
      <p:sp>
        <p:nvSpPr>
          <p:cNvPr id="3454" name="Text Box 20"/>
          <p:cNvSpPr txBox="1">
            <a:spLocks noChangeArrowheads="1"/>
          </p:cNvSpPr>
          <p:nvPr/>
        </p:nvSpPr>
        <p:spPr>
          <a:xfrm>
            <a:off x="2135189" y="5229225"/>
            <a:ext cx="1584325" cy="523220"/>
          </a:xfrm>
          <a:prstGeom prst="rect">
            <a:avLst/>
          </a:prstGeom>
          <a:noFill/>
          <a:ln>
            <a:noFill/>
          </a:ln>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spcBef>
                <a:spcPct val="50000"/>
              </a:spcBef>
            </a:pPr>
            <a:r>
              <a:rPr lang="ja-JP" altLang="en-US" sz="1400" dirty="0">
                <a:latin typeface="UD デジタル 教科書体 NK-R" panose="02020400000000000000" pitchFamily="18" charset="-128"/>
                <a:ea typeface="UD デジタル 教科書体 NK-R" panose="02020400000000000000" pitchFamily="18" charset="-128"/>
              </a:rPr>
              <a:t>理解あるアパートの大家さんがいる</a:t>
            </a:r>
          </a:p>
        </p:txBody>
      </p:sp>
      <p:sp>
        <p:nvSpPr>
          <p:cNvPr id="3455" name="Text Box 21"/>
          <p:cNvSpPr txBox="1">
            <a:spLocks noChangeArrowheads="1"/>
          </p:cNvSpPr>
          <p:nvPr/>
        </p:nvSpPr>
        <p:spPr>
          <a:xfrm>
            <a:off x="1992313" y="2636838"/>
            <a:ext cx="1655762" cy="304800"/>
          </a:xfrm>
          <a:prstGeom prst="rect">
            <a:avLst/>
          </a:prstGeom>
          <a:noFill/>
          <a:ln>
            <a:noFill/>
          </a:ln>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spcBef>
                <a:spcPct val="50000"/>
              </a:spcBef>
            </a:pPr>
            <a:r>
              <a:rPr lang="ja-JP" altLang="en-US" sz="1400">
                <a:latin typeface="UD デジタル 教科書体 NK-R" panose="02020400000000000000" pitchFamily="18" charset="-128"/>
                <a:ea typeface="UD デジタル 教科書体 NK-R" panose="02020400000000000000" pitchFamily="18" charset="-128"/>
              </a:rPr>
              <a:t>近くに公園がある</a:t>
            </a:r>
          </a:p>
        </p:txBody>
      </p:sp>
      <p:sp>
        <p:nvSpPr>
          <p:cNvPr id="3456" name="Text Box 22"/>
          <p:cNvSpPr txBox="1">
            <a:spLocks noChangeArrowheads="1"/>
          </p:cNvSpPr>
          <p:nvPr/>
        </p:nvSpPr>
        <p:spPr>
          <a:xfrm>
            <a:off x="2135189" y="3284538"/>
            <a:ext cx="1150937" cy="523220"/>
          </a:xfrm>
          <a:prstGeom prst="rect">
            <a:avLst/>
          </a:prstGeom>
          <a:noFill/>
          <a:ln>
            <a:noFill/>
          </a:ln>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spcBef>
                <a:spcPct val="50000"/>
              </a:spcBef>
            </a:pPr>
            <a:r>
              <a:rPr lang="ja-JP" altLang="en-US" sz="1400" dirty="0">
                <a:latin typeface="UD デジタル 教科書体 NK-R" panose="02020400000000000000" pitchFamily="18" charset="-128"/>
                <a:ea typeface="UD デジタル 教科書体 NK-R" panose="02020400000000000000" pitchFamily="18" charset="-128"/>
              </a:rPr>
              <a:t>幼馴染みの友達がいる</a:t>
            </a:r>
          </a:p>
        </p:txBody>
      </p:sp>
      <p:sp>
        <p:nvSpPr>
          <p:cNvPr id="3457" name="Text Box 23"/>
          <p:cNvSpPr txBox="1">
            <a:spLocks noChangeArrowheads="1"/>
          </p:cNvSpPr>
          <p:nvPr/>
        </p:nvSpPr>
        <p:spPr>
          <a:xfrm>
            <a:off x="2135188" y="2060575"/>
            <a:ext cx="1439862" cy="304800"/>
          </a:xfrm>
          <a:prstGeom prst="rect">
            <a:avLst/>
          </a:prstGeom>
          <a:noFill/>
          <a:ln>
            <a:noFill/>
          </a:ln>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spcBef>
                <a:spcPct val="50000"/>
              </a:spcBef>
            </a:pPr>
            <a:r>
              <a:rPr lang="ja-JP" altLang="en-US" sz="1400" dirty="0">
                <a:latin typeface="Calibri" pitchFamily="34" charset="0"/>
              </a:rPr>
              <a:t>物価が安い地域</a:t>
            </a:r>
          </a:p>
        </p:txBody>
      </p:sp>
      <p:sp>
        <p:nvSpPr>
          <p:cNvPr id="3458" name="Text Box 24"/>
          <p:cNvSpPr txBox="1">
            <a:spLocks noChangeArrowheads="1"/>
          </p:cNvSpPr>
          <p:nvPr/>
        </p:nvSpPr>
        <p:spPr>
          <a:xfrm>
            <a:off x="1992313" y="4652963"/>
            <a:ext cx="1511300" cy="304800"/>
          </a:xfrm>
          <a:prstGeom prst="rect">
            <a:avLst/>
          </a:prstGeom>
          <a:noFill/>
          <a:ln>
            <a:noFill/>
          </a:ln>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spcBef>
                <a:spcPct val="50000"/>
              </a:spcBef>
            </a:pPr>
            <a:r>
              <a:rPr lang="ja-JP" altLang="en-US" sz="1400" dirty="0">
                <a:latin typeface="UD デジタル 教科書体 NK-R" panose="02020400000000000000" pitchFamily="18" charset="-128"/>
                <a:ea typeface="UD デジタル 教科書体 NK-R" panose="02020400000000000000" pitchFamily="18" charset="-128"/>
              </a:rPr>
              <a:t>近くに学校がある</a:t>
            </a:r>
          </a:p>
        </p:txBody>
      </p:sp>
      <p:sp>
        <p:nvSpPr>
          <p:cNvPr id="3459" name="Text Box 25"/>
          <p:cNvSpPr txBox="1">
            <a:spLocks noChangeArrowheads="1"/>
          </p:cNvSpPr>
          <p:nvPr/>
        </p:nvSpPr>
        <p:spPr>
          <a:xfrm>
            <a:off x="2135188" y="4005263"/>
            <a:ext cx="1295400" cy="304800"/>
          </a:xfrm>
          <a:prstGeom prst="rect">
            <a:avLst/>
          </a:prstGeom>
          <a:noFill/>
          <a:ln>
            <a:noFill/>
          </a:ln>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spcBef>
                <a:spcPct val="50000"/>
              </a:spcBef>
            </a:pPr>
            <a:r>
              <a:rPr lang="ja-JP" altLang="en-US" sz="1400">
                <a:latin typeface="UD デジタル 教科書体 NK-R" panose="02020400000000000000" pitchFamily="18" charset="-128"/>
                <a:ea typeface="UD デジタル 教科書体 NK-R" panose="02020400000000000000" pitchFamily="18" charset="-128"/>
              </a:rPr>
              <a:t>ＳＨＧがある</a:t>
            </a:r>
          </a:p>
        </p:txBody>
      </p:sp>
      <p:sp>
        <p:nvSpPr>
          <p:cNvPr id="3460" name="Text Box 26"/>
          <p:cNvSpPr txBox="1">
            <a:spLocks noChangeArrowheads="1"/>
          </p:cNvSpPr>
          <p:nvPr/>
        </p:nvSpPr>
        <p:spPr>
          <a:xfrm>
            <a:off x="7104063" y="1989139"/>
            <a:ext cx="2089150" cy="522287"/>
          </a:xfrm>
          <a:prstGeom prst="rect">
            <a:avLst/>
          </a:prstGeom>
          <a:noFill/>
          <a:ln>
            <a:noFill/>
          </a:ln>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spcBef>
                <a:spcPct val="50000"/>
              </a:spcBef>
            </a:pPr>
            <a:r>
              <a:rPr lang="en-US" altLang="ja-JP" sz="1400" dirty="0">
                <a:latin typeface="Calibri" pitchFamily="34" charset="0"/>
              </a:rPr>
              <a:t>○○</a:t>
            </a:r>
            <a:r>
              <a:rPr lang="ja-JP" altLang="en-US" sz="1400" dirty="0">
                <a:latin typeface="Calibri" pitchFamily="34" charset="0"/>
              </a:rPr>
              <a:t>障がいに対応できるヘルパーさんがいる</a:t>
            </a:r>
          </a:p>
        </p:txBody>
      </p:sp>
      <p:sp>
        <p:nvSpPr>
          <p:cNvPr id="3461" name="Text Box 27"/>
          <p:cNvSpPr txBox="1">
            <a:spLocks noChangeArrowheads="1"/>
          </p:cNvSpPr>
          <p:nvPr/>
        </p:nvSpPr>
        <p:spPr>
          <a:xfrm>
            <a:off x="4224339" y="2997200"/>
            <a:ext cx="1152525" cy="304800"/>
          </a:xfrm>
          <a:prstGeom prst="rect">
            <a:avLst/>
          </a:prstGeom>
          <a:noFill/>
          <a:ln>
            <a:noFill/>
          </a:ln>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spcBef>
                <a:spcPct val="50000"/>
              </a:spcBef>
            </a:pPr>
            <a:r>
              <a:rPr lang="ja-JP" altLang="en-US" sz="1400" dirty="0">
                <a:latin typeface="UD デジタル 教科書体 NK-R" panose="02020400000000000000" pitchFamily="18" charset="-128"/>
                <a:ea typeface="UD デジタル 教科書体 NK-R" panose="02020400000000000000" pitchFamily="18" charset="-128"/>
              </a:rPr>
              <a:t>がまん強い</a:t>
            </a:r>
          </a:p>
        </p:txBody>
      </p:sp>
      <p:sp>
        <p:nvSpPr>
          <p:cNvPr id="3462" name="Text Box 28"/>
          <p:cNvSpPr txBox="1">
            <a:spLocks noChangeArrowheads="1"/>
          </p:cNvSpPr>
          <p:nvPr/>
        </p:nvSpPr>
        <p:spPr>
          <a:xfrm>
            <a:off x="5951538" y="2997200"/>
            <a:ext cx="1295400" cy="304800"/>
          </a:xfrm>
          <a:prstGeom prst="rect">
            <a:avLst/>
          </a:prstGeom>
          <a:noFill/>
          <a:ln>
            <a:noFill/>
          </a:ln>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spcBef>
                <a:spcPct val="50000"/>
              </a:spcBef>
            </a:pPr>
            <a:r>
              <a:rPr lang="ja-JP" altLang="en-US" sz="1400">
                <a:latin typeface="Calibri" pitchFamily="34" charset="0"/>
              </a:rPr>
              <a:t>笑顔がすてき</a:t>
            </a:r>
          </a:p>
        </p:txBody>
      </p:sp>
      <p:sp>
        <p:nvSpPr>
          <p:cNvPr id="3463" name="Text Box 29"/>
          <p:cNvSpPr txBox="1">
            <a:spLocks noChangeArrowheads="1"/>
          </p:cNvSpPr>
          <p:nvPr/>
        </p:nvSpPr>
        <p:spPr>
          <a:xfrm>
            <a:off x="5303838" y="2636838"/>
            <a:ext cx="1008062" cy="304800"/>
          </a:xfrm>
          <a:prstGeom prst="rect">
            <a:avLst/>
          </a:prstGeom>
          <a:noFill/>
          <a:ln>
            <a:noFill/>
          </a:ln>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spcBef>
                <a:spcPct val="50000"/>
              </a:spcBef>
            </a:pPr>
            <a:r>
              <a:rPr lang="ja-JP" altLang="en-US" sz="1400">
                <a:latin typeface="Calibri" pitchFamily="34" charset="0"/>
              </a:rPr>
              <a:t>穏やか</a:t>
            </a:r>
          </a:p>
        </p:txBody>
      </p:sp>
      <p:sp>
        <p:nvSpPr>
          <p:cNvPr id="3464" name="Text Box 30"/>
          <p:cNvSpPr txBox="1">
            <a:spLocks noChangeArrowheads="1"/>
          </p:cNvSpPr>
          <p:nvPr/>
        </p:nvSpPr>
        <p:spPr>
          <a:xfrm>
            <a:off x="4367214" y="4724401"/>
            <a:ext cx="1800225" cy="307975"/>
          </a:xfrm>
          <a:prstGeom prst="rect">
            <a:avLst/>
          </a:prstGeom>
          <a:noFill/>
          <a:ln>
            <a:noFill/>
          </a:ln>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spcBef>
                <a:spcPct val="50000"/>
              </a:spcBef>
            </a:pPr>
            <a:r>
              <a:rPr lang="ja-JP" altLang="en-US" sz="1400">
                <a:latin typeface="Calibri" pitchFamily="34" charset="0"/>
              </a:rPr>
              <a:t>「ありがとう」が言える</a:t>
            </a:r>
          </a:p>
        </p:txBody>
      </p:sp>
      <p:sp>
        <p:nvSpPr>
          <p:cNvPr id="3465" name="Text Box 31"/>
          <p:cNvSpPr txBox="1">
            <a:spLocks noChangeArrowheads="1"/>
          </p:cNvSpPr>
          <p:nvPr/>
        </p:nvSpPr>
        <p:spPr>
          <a:xfrm>
            <a:off x="6311901" y="3573463"/>
            <a:ext cx="1223963" cy="523220"/>
          </a:xfrm>
          <a:prstGeom prst="rect">
            <a:avLst/>
          </a:prstGeom>
          <a:noFill/>
          <a:ln>
            <a:noFill/>
          </a:ln>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spcBef>
                <a:spcPct val="50000"/>
              </a:spcBef>
            </a:pPr>
            <a:r>
              <a:rPr lang="ja-JP" altLang="en-US" sz="1400">
                <a:latin typeface="Calibri" pitchFamily="34" charset="0"/>
              </a:rPr>
              <a:t>あこがれのタレントがいる</a:t>
            </a:r>
          </a:p>
        </p:txBody>
      </p:sp>
      <p:sp>
        <p:nvSpPr>
          <p:cNvPr id="3466" name="Text Box 32"/>
          <p:cNvSpPr txBox="1">
            <a:spLocks noChangeArrowheads="1"/>
          </p:cNvSpPr>
          <p:nvPr/>
        </p:nvSpPr>
        <p:spPr>
          <a:xfrm>
            <a:off x="3935414" y="3933825"/>
            <a:ext cx="1584325" cy="523220"/>
          </a:xfrm>
          <a:prstGeom prst="rect">
            <a:avLst/>
          </a:prstGeom>
          <a:noFill/>
          <a:ln>
            <a:noFill/>
          </a:ln>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spcBef>
                <a:spcPct val="50000"/>
              </a:spcBef>
            </a:pPr>
            <a:r>
              <a:rPr lang="ja-JP" altLang="en-US" sz="1400">
                <a:latin typeface="Calibri" pitchFamily="34" charset="0"/>
              </a:rPr>
              <a:t>部屋が多少散らかっていても平気</a:t>
            </a:r>
          </a:p>
        </p:txBody>
      </p:sp>
      <p:sp>
        <p:nvSpPr>
          <p:cNvPr id="3467" name="Text Box 33"/>
          <p:cNvSpPr txBox="1">
            <a:spLocks noChangeArrowheads="1"/>
          </p:cNvSpPr>
          <p:nvPr/>
        </p:nvSpPr>
        <p:spPr>
          <a:xfrm>
            <a:off x="6240463" y="4365625"/>
            <a:ext cx="1079500" cy="523220"/>
          </a:xfrm>
          <a:prstGeom prst="rect">
            <a:avLst/>
          </a:prstGeom>
          <a:noFill/>
          <a:ln>
            <a:noFill/>
          </a:ln>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spcBef>
                <a:spcPct val="50000"/>
              </a:spcBef>
            </a:pPr>
            <a:r>
              <a:rPr lang="ja-JP" altLang="en-US" sz="1400">
                <a:latin typeface="Calibri" pitchFamily="34" charset="0"/>
              </a:rPr>
              <a:t>自分で</a:t>
            </a:r>
            <a:r>
              <a:rPr lang="en-US" altLang="ja-JP" sz="1400">
                <a:latin typeface="Calibri" pitchFamily="34" charset="0"/>
              </a:rPr>
              <a:t>SOS</a:t>
            </a:r>
            <a:r>
              <a:rPr lang="ja-JP" altLang="en-US" sz="1400">
                <a:latin typeface="Calibri" pitchFamily="34" charset="0"/>
              </a:rPr>
              <a:t>出せる</a:t>
            </a:r>
          </a:p>
        </p:txBody>
      </p:sp>
      <p:sp>
        <p:nvSpPr>
          <p:cNvPr id="3468" name="Text Box 34"/>
          <p:cNvSpPr txBox="1">
            <a:spLocks noChangeArrowheads="1"/>
          </p:cNvSpPr>
          <p:nvPr/>
        </p:nvSpPr>
        <p:spPr>
          <a:xfrm>
            <a:off x="5159376" y="5157788"/>
            <a:ext cx="1223963" cy="304800"/>
          </a:xfrm>
          <a:prstGeom prst="rect">
            <a:avLst/>
          </a:prstGeom>
          <a:noFill/>
          <a:ln>
            <a:noFill/>
          </a:ln>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spcBef>
                <a:spcPct val="50000"/>
              </a:spcBef>
            </a:pPr>
            <a:r>
              <a:rPr lang="ja-JP" altLang="en-US" sz="1400">
                <a:latin typeface="Calibri" pitchFamily="34" charset="0"/>
              </a:rPr>
              <a:t>弱音が吐ける</a:t>
            </a:r>
          </a:p>
        </p:txBody>
      </p:sp>
      <p:sp>
        <p:nvSpPr>
          <p:cNvPr id="3469" name="Text Box 35"/>
          <p:cNvSpPr txBox="1">
            <a:spLocks noChangeArrowheads="1"/>
          </p:cNvSpPr>
          <p:nvPr/>
        </p:nvSpPr>
        <p:spPr>
          <a:xfrm>
            <a:off x="7535864" y="549275"/>
            <a:ext cx="1944687" cy="304800"/>
          </a:xfrm>
          <a:prstGeom prst="rect">
            <a:avLst/>
          </a:prstGeom>
          <a:noFill/>
          <a:ln>
            <a:noFill/>
          </a:ln>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lgn="ctr">
              <a:spcBef>
                <a:spcPct val="50000"/>
              </a:spcBef>
            </a:pPr>
            <a:r>
              <a:rPr lang="en-US" altLang="ja-JP" sz="1400" b="1">
                <a:latin typeface="Calibri" pitchFamily="34" charset="0"/>
              </a:rPr>
              <a:t>Strengths Map </a:t>
            </a:r>
          </a:p>
        </p:txBody>
      </p:sp>
      <p:sp>
        <p:nvSpPr>
          <p:cNvPr id="3470" name="Text Box 36"/>
          <p:cNvSpPr txBox="1">
            <a:spLocks noChangeArrowheads="1"/>
          </p:cNvSpPr>
          <p:nvPr/>
        </p:nvSpPr>
        <p:spPr>
          <a:xfrm>
            <a:off x="3935413" y="3500438"/>
            <a:ext cx="1439862" cy="304800"/>
          </a:xfrm>
          <a:prstGeom prst="rect">
            <a:avLst/>
          </a:prstGeom>
          <a:noFill/>
          <a:ln>
            <a:noFill/>
          </a:ln>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spcBef>
                <a:spcPct val="50000"/>
              </a:spcBef>
            </a:pPr>
            <a:r>
              <a:rPr lang="ja-JP" altLang="en-US" sz="1400">
                <a:latin typeface="Calibri" pitchFamily="34" charset="0"/>
              </a:rPr>
              <a:t>就労経験がある</a:t>
            </a:r>
          </a:p>
        </p:txBody>
      </p:sp>
      <p:pic>
        <p:nvPicPr>
          <p:cNvPr id="3471" name="Picture 52" descr="21ILAZ07"/>
          <p:cNvPicPr>
            <a:picLocks noChangeAspect="1" noChangeArrowheads="1"/>
          </p:cNvPicPr>
          <p:nvPr/>
        </p:nvPicPr>
        <p:blipFill>
          <a:blip r:embed="rId4"/>
          <a:stretch>
            <a:fillRect/>
          </a:stretch>
        </p:blipFill>
        <p:spPr>
          <a:xfrm>
            <a:off x="3935414" y="1844676"/>
            <a:ext cx="936625" cy="828675"/>
          </a:xfrm>
          <a:prstGeom prst="rect">
            <a:avLst/>
          </a:prstGeom>
          <a:noFill/>
          <a:ln>
            <a:noFill/>
          </a:ln>
        </p:spPr>
      </p:pic>
      <p:pic>
        <p:nvPicPr>
          <p:cNvPr id="3472" name="Picture 53" descr="21ILBD03"/>
          <p:cNvPicPr>
            <a:picLocks noChangeAspect="1" noChangeArrowheads="1"/>
          </p:cNvPicPr>
          <p:nvPr/>
        </p:nvPicPr>
        <p:blipFill>
          <a:blip r:embed="rId5"/>
          <a:stretch>
            <a:fillRect/>
          </a:stretch>
        </p:blipFill>
        <p:spPr>
          <a:xfrm>
            <a:off x="5664200" y="534988"/>
            <a:ext cx="647700" cy="665162"/>
          </a:xfrm>
          <a:prstGeom prst="rect">
            <a:avLst/>
          </a:prstGeom>
          <a:noFill/>
          <a:ln>
            <a:noFill/>
          </a:ln>
        </p:spPr>
      </p:pic>
      <p:pic>
        <p:nvPicPr>
          <p:cNvPr id="3473" name="Picture 54" descr="24ILAR23"/>
          <p:cNvPicPr>
            <a:picLocks noChangeAspect="1" noChangeArrowheads="1"/>
          </p:cNvPicPr>
          <p:nvPr/>
        </p:nvPicPr>
        <p:blipFill>
          <a:blip r:embed="rId6"/>
          <a:stretch>
            <a:fillRect/>
          </a:stretch>
        </p:blipFill>
        <p:spPr>
          <a:xfrm>
            <a:off x="9480551" y="1989139"/>
            <a:ext cx="708025" cy="795337"/>
          </a:xfrm>
          <a:prstGeom prst="rect">
            <a:avLst/>
          </a:prstGeom>
          <a:noFill/>
          <a:ln>
            <a:noFill/>
          </a:ln>
        </p:spPr>
      </p:pic>
      <p:pic>
        <p:nvPicPr>
          <p:cNvPr id="3474" name="Picture 55" descr="24ILAP20"/>
          <p:cNvPicPr>
            <a:picLocks noChangeAspect="1" noChangeArrowheads="1"/>
          </p:cNvPicPr>
          <p:nvPr/>
        </p:nvPicPr>
        <p:blipFill>
          <a:blip r:embed="rId7"/>
          <a:stretch>
            <a:fillRect/>
          </a:stretch>
        </p:blipFill>
        <p:spPr>
          <a:xfrm>
            <a:off x="1847850" y="981075"/>
            <a:ext cx="865188" cy="844550"/>
          </a:xfrm>
          <a:prstGeom prst="rect">
            <a:avLst/>
          </a:prstGeom>
          <a:noFill/>
          <a:ln>
            <a:noFill/>
          </a:ln>
        </p:spPr>
      </p:pic>
      <p:sp>
        <p:nvSpPr>
          <p:cNvPr id="3475" name="Text Box 56"/>
          <p:cNvSpPr txBox="1">
            <a:spLocks noChangeArrowheads="1"/>
          </p:cNvSpPr>
          <p:nvPr/>
        </p:nvSpPr>
        <p:spPr>
          <a:xfrm>
            <a:off x="3000375" y="1196975"/>
            <a:ext cx="1079500" cy="523220"/>
          </a:xfrm>
          <a:prstGeom prst="rect">
            <a:avLst/>
          </a:prstGeom>
          <a:noFill/>
          <a:ln>
            <a:noFill/>
          </a:ln>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spcBef>
                <a:spcPct val="50000"/>
              </a:spcBef>
            </a:pPr>
            <a:r>
              <a:rPr lang="ja-JP" altLang="en-US" sz="1400">
                <a:latin typeface="UD デジタル 教科書体 NK-R" panose="02020400000000000000" pitchFamily="18" charset="-128"/>
                <a:ea typeface="UD デジタル 教科書体 NK-R" panose="02020400000000000000" pitchFamily="18" charset="-128"/>
              </a:rPr>
              <a:t>近くにバス停がある</a:t>
            </a:r>
          </a:p>
        </p:txBody>
      </p:sp>
      <p:sp>
        <p:nvSpPr>
          <p:cNvPr id="3476" name="Text Box 57"/>
          <p:cNvSpPr txBox="1">
            <a:spLocks noChangeArrowheads="1"/>
          </p:cNvSpPr>
          <p:nvPr/>
        </p:nvSpPr>
        <p:spPr>
          <a:xfrm>
            <a:off x="8040689" y="3933825"/>
            <a:ext cx="1512887" cy="523220"/>
          </a:xfrm>
          <a:prstGeom prst="rect">
            <a:avLst/>
          </a:prstGeom>
          <a:noFill/>
          <a:ln>
            <a:noFill/>
          </a:ln>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spcBef>
                <a:spcPct val="50000"/>
              </a:spcBef>
            </a:pPr>
            <a:r>
              <a:rPr lang="ja-JP" altLang="en-US" sz="1400" dirty="0">
                <a:latin typeface="Calibri" pitchFamily="34" charset="0"/>
              </a:rPr>
              <a:t>自立支援協議会で検討できる</a:t>
            </a:r>
          </a:p>
        </p:txBody>
      </p:sp>
      <p:pic>
        <p:nvPicPr>
          <p:cNvPr id="3477" name="Picture 58" descr="24ILAZ42"/>
          <p:cNvPicPr>
            <a:picLocks noChangeAspect="1" noChangeArrowheads="1"/>
          </p:cNvPicPr>
          <p:nvPr/>
        </p:nvPicPr>
        <p:blipFill>
          <a:blip r:embed="rId8"/>
          <a:stretch>
            <a:fillRect/>
          </a:stretch>
        </p:blipFill>
        <p:spPr>
          <a:xfrm>
            <a:off x="9191625" y="4292600"/>
            <a:ext cx="1081088" cy="939800"/>
          </a:xfrm>
          <a:prstGeom prst="rect">
            <a:avLst/>
          </a:prstGeom>
          <a:noFill/>
          <a:ln>
            <a:noFill/>
          </a:ln>
        </p:spPr>
      </p:pic>
      <p:sp>
        <p:nvSpPr>
          <p:cNvPr id="3478" name="Text Box 18"/>
          <p:cNvSpPr txBox="1">
            <a:spLocks noChangeArrowheads="1"/>
          </p:cNvSpPr>
          <p:nvPr/>
        </p:nvSpPr>
        <p:spPr>
          <a:xfrm>
            <a:off x="9239250" y="0"/>
            <a:ext cx="1428750" cy="369888"/>
          </a:xfrm>
          <a:prstGeom prst="rect">
            <a:avLst/>
          </a:prstGeom>
          <a:solidFill>
            <a:srgbClr val="CCFFFF"/>
          </a:solidFill>
          <a:ln>
            <a:noFill/>
          </a:ln>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lgn="ctr">
              <a:spcBef>
                <a:spcPct val="50000"/>
              </a:spcBef>
            </a:pPr>
            <a:r>
              <a:rPr lang="ja-JP" altLang="en-US" b="1" dirty="0">
                <a:latin typeface="UD デジタル 教科書体 NK-B" panose="02020700000000000000" pitchFamily="18" charset="-128"/>
                <a:ea typeface="UD デジタル 教科書体 NK-B" panose="02020700000000000000" pitchFamily="18" charset="-128"/>
              </a:rPr>
              <a:t>（サンプル）</a:t>
            </a:r>
          </a:p>
        </p:txBody>
      </p:sp>
      <p:sp>
        <p:nvSpPr>
          <p:cNvPr id="3479" name="Text Box 23"/>
          <p:cNvSpPr txBox="1">
            <a:spLocks noChangeArrowheads="1"/>
          </p:cNvSpPr>
          <p:nvPr/>
        </p:nvSpPr>
        <p:spPr>
          <a:xfrm>
            <a:off x="6816726" y="6583364"/>
            <a:ext cx="3851275" cy="244475"/>
          </a:xfrm>
          <a:prstGeom prst="rect">
            <a:avLst/>
          </a:prstGeom>
          <a:noFill/>
          <a:ln>
            <a:noFill/>
          </a:ln>
        </p:spPr>
        <p:txBody>
          <a:bodyPr lIns="91422" tIns="45712" rIns="91422" bIns="45712">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lgn="r">
              <a:spcBef>
                <a:spcPct val="50000"/>
              </a:spcBef>
            </a:pPr>
            <a:r>
              <a:rPr lang="ja-JP" altLang="en-US" sz="1000" dirty="0">
                <a:latin typeface="Calibri" pitchFamily="34" charset="0"/>
              </a:rPr>
              <a:t>ミスポ事例理解ストレッチングツール♯７ </a:t>
            </a:r>
            <a:r>
              <a:rPr lang="en-US" altLang="ja-JP" sz="1000" dirty="0">
                <a:latin typeface="Calibri" pitchFamily="34" charset="0"/>
              </a:rPr>
              <a:t>ver4.3 2KoseiSato</a:t>
            </a:r>
          </a:p>
        </p:txBody>
      </p:sp>
    </p:spTree>
    <p:extLst>
      <p:ext uri="{BB962C8B-B14F-4D97-AF65-F5344CB8AC3E}">
        <p14:creationId xmlns:p14="http://schemas.microsoft.com/office/powerpoint/2010/main" val="223568425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7" name="フッター プレースホルダ 1"/>
          <p:cNvSpPr>
            <a:spLocks noGrp="1"/>
          </p:cNvSpPr>
          <p:nvPr>
            <p:ph type="ftr" sz="quarter" idx="11"/>
          </p:nvPr>
        </p:nvSpPr>
        <p:spPr>
          <a:xfrm>
            <a:off x="1524000" y="6356351"/>
            <a:ext cx="9144000" cy="365125"/>
          </a:xfrm>
        </p:spPr>
        <p:txBody>
          <a:bodyPr/>
          <a:lstStyle/>
          <a:p>
            <a:r>
              <a:rPr kumimoji="1" lang="ja-JP" altLang="en-US" sz="800" dirty="0"/>
              <a:t>新カリキュラムに基づく相談支援従事者養成研修モデル研修</a:t>
            </a:r>
            <a:r>
              <a:rPr kumimoji="1" lang="en-US" altLang="ja-JP" sz="800" dirty="0"/>
              <a:t>(</a:t>
            </a:r>
            <a:r>
              <a:rPr kumimoji="1" lang="ja-JP" altLang="en-US" sz="800" dirty="0"/>
              <a:t>初任者研修</a:t>
            </a:r>
            <a:r>
              <a:rPr kumimoji="1" lang="en-US" altLang="ja-JP" sz="800" dirty="0"/>
              <a:t>), SSA2018-2019(c) </a:t>
            </a:r>
            <a:r>
              <a:rPr kumimoji="1" lang="ja-JP" altLang="en-US" sz="800" dirty="0"/>
              <a:t>不許複製</a:t>
            </a:r>
          </a:p>
        </p:txBody>
      </p:sp>
      <p:sp>
        <p:nvSpPr>
          <p:cNvPr id="3488" name="テキスト ボックス 2"/>
          <p:cNvSpPr txBox="1"/>
          <p:nvPr/>
        </p:nvSpPr>
        <p:spPr>
          <a:xfrm>
            <a:off x="484312" y="59148"/>
            <a:ext cx="8640960" cy="707886"/>
          </a:xfrm>
          <a:prstGeom prst="rect">
            <a:avLst/>
          </a:prstGeom>
          <a:noFill/>
        </p:spPr>
        <p:txBody>
          <a:bodyPr wrap="square" rtlCol="0">
            <a:spAutoFit/>
          </a:bodyPr>
          <a:lstStyle/>
          <a:p>
            <a:r>
              <a:rPr lang="ja-JP" altLang="en-US" sz="4000" b="1" dirty="0">
                <a:latin typeface="UD デジタル 教科書体 NK-B" panose="02020700000000000000" pitchFamily="18" charset="-128"/>
                <a:ea typeface="UD デジタル 教科書体 NK-B" panose="02020700000000000000" pitchFamily="18" charset="-128"/>
                <a:cs typeface="メイリオ" pitchFamily="50" charset="-128"/>
              </a:rPr>
              <a:t>ストレングスの基盤となる考え方</a:t>
            </a:r>
            <a:endParaRPr kumimoji="1" lang="ja-JP" altLang="en-US" sz="4000" b="1" dirty="0">
              <a:latin typeface="UD デジタル 教科書体 NK-B" panose="02020700000000000000" pitchFamily="18" charset="-128"/>
              <a:ea typeface="UD デジタル 教科書体 NK-B" panose="02020700000000000000" pitchFamily="18" charset="-128"/>
              <a:cs typeface="メイリオ" pitchFamily="50" charset="-128"/>
            </a:endParaRPr>
          </a:p>
        </p:txBody>
      </p:sp>
      <p:cxnSp>
        <p:nvCxnSpPr>
          <p:cNvPr id="3489" name="直線コネクタ 5"/>
          <p:cNvCxnSpPr/>
          <p:nvPr/>
        </p:nvCxnSpPr>
        <p:spPr>
          <a:xfrm>
            <a:off x="484312" y="767034"/>
            <a:ext cx="8892480"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3490" name="Text Box 8"/>
          <p:cNvSpPr txBox="1">
            <a:spLocks noChangeArrowheads="1"/>
          </p:cNvSpPr>
          <p:nvPr/>
        </p:nvSpPr>
        <p:spPr>
          <a:xfrm>
            <a:off x="136359" y="1191813"/>
            <a:ext cx="11269578" cy="4524315"/>
          </a:xfrm>
          <a:prstGeom prst="rect">
            <a:avLst/>
          </a:prstGeom>
          <a:noFill/>
          <a:ln w="9525">
            <a:noFill/>
            <a:miter lim="800000"/>
            <a:headEnd/>
            <a:tailEnd/>
          </a:ln>
          <a:effectLst/>
        </p:spPr>
        <p:txBody>
          <a:bodyPr wrap="square">
            <a:spAutoFit/>
          </a:bodyPr>
          <a:lstStyle/>
          <a:p>
            <a:pPr lvl="0"/>
            <a:r>
              <a:rPr lang="ja-JP" altLang="en-US" sz="3600" dirty="0">
                <a:latin typeface="UD デジタル 教科書体 NK-B" panose="02020700000000000000" pitchFamily="18" charset="-128"/>
                <a:ea typeface="UD デジタル 教科書体 NK-B" panose="02020700000000000000" pitchFamily="18" charset="-128"/>
              </a:rPr>
              <a:t>共感的な理解を生み出す</a:t>
            </a:r>
            <a:endParaRPr lang="en-US" altLang="ja-JP" sz="3600" dirty="0">
              <a:latin typeface="UD デジタル 教科書体 NK-B" panose="02020700000000000000" pitchFamily="18" charset="-128"/>
              <a:ea typeface="UD デジタル 教科書体 NK-B" panose="02020700000000000000" pitchFamily="18" charset="-128"/>
            </a:endParaRPr>
          </a:p>
          <a:p>
            <a:pPr lvl="0"/>
            <a:r>
              <a:rPr lang="ja-JP" altLang="en-US" sz="3600" dirty="0">
                <a:latin typeface="UD デジタル 教科書体 NK-B" panose="02020700000000000000" pitchFamily="18" charset="-128"/>
                <a:ea typeface="UD デジタル 教科書体 NK-B" panose="02020700000000000000" pitchFamily="18" charset="-128"/>
              </a:rPr>
              <a:t>そのためには・・・</a:t>
            </a:r>
            <a:endParaRPr lang="en-US" altLang="ja-JP" sz="3600" dirty="0">
              <a:latin typeface="UD デジタル 教科書体 NK-B" panose="02020700000000000000" pitchFamily="18" charset="-128"/>
              <a:ea typeface="UD デジタル 教科書体 NK-B" panose="02020700000000000000" pitchFamily="18" charset="-128"/>
            </a:endParaRPr>
          </a:p>
          <a:p>
            <a:pPr lvl="0"/>
            <a:endParaRPr lang="en-US" altLang="ja-JP" sz="3600" dirty="0">
              <a:latin typeface="UD デジタル 教科書体 NK-B" panose="02020700000000000000" pitchFamily="18" charset="-128"/>
              <a:ea typeface="UD デジタル 教科書体 NK-B" panose="02020700000000000000" pitchFamily="18" charset="-128"/>
            </a:endParaRPr>
          </a:p>
          <a:p>
            <a:pPr lvl="0"/>
            <a:r>
              <a:rPr lang="ja-JP" altLang="en-US" sz="3600" dirty="0">
                <a:latin typeface="UD デジタル 教科書体 NK-B" panose="02020700000000000000" pitchFamily="18" charset="-128"/>
                <a:ea typeface="UD デジタル 教科書体 NK-B" panose="02020700000000000000" pitchFamily="18" charset="-128"/>
              </a:rPr>
              <a:t>　①　新しい生き方の再発見ができると信じること</a:t>
            </a:r>
            <a:endParaRPr lang="en-US" altLang="ja-JP" sz="3600" dirty="0">
              <a:latin typeface="UD デジタル 教科書体 NK-B" panose="02020700000000000000" pitchFamily="18" charset="-128"/>
              <a:ea typeface="UD デジタル 教科書体 NK-B" panose="02020700000000000000" pitchFamily="18" charset="-128"/>
            </a:endParaRPr>
          </a:p>
          <a:p>
            <a:pPr lvl="0"/>
            <a:r>
              <a:rPr lang="ja-JP" altLang="en-US" sz="3600" dirty="0">
                <a:latin typeface="UD デジタル 教科書体 NK-B" panose="02020700000000000000" pitchFamily="18" charset="-128"/>
                <a:ea typeface="UD デジタル 教科書体 NK-B" panose="02020700000000000000" pitchFamily="18" charset="-128"/>
              </a:rPr>
              <a:t>　②　自分で決めることができると信じること</a:t>
            </a:r>
            <a:endParaRPr lang="en-US" altLang="ja-JP" sz="3600" dirty="0">
              <a:latin typeface="UD デジタル 教科書体 NK-B" panose="02020700000000000000" pitchFamily="18" charset="-128"/>
              <a:ea typeface="UD デジタル 教科書体 NK-B" panose="02020700000000000000" pitchFamily="18" charset="-128"/>
            </a:endParaRPr>
          </a:p>
          <a:p>
            <a:pPr lvl="0"/>
            <a:r>
              <a:rPr lang="ja-JP" altLang="en-US" sz="3600" dirty="0">
                <a:latin typeface="UD デジタル 教科書体 NK-B" panose="02020700000000000000" pitchFamily="18" charset="-128"/>
                <a:ea typeface="UD デジタル 教科書体 NK-B" panose="02020700000000000000" pitchFamily="18" charset="-128"/>
              </a:rPr>
              <a:t>　③　生き方を自分で選択することができると信じること</a:t>
            </a:r>
            <a:endParaRPr lang="en-US" altLang="ja-JP" sz="3600" dirty="0">
              <a:latin typeface="UD デジタル 教科書体 NK-B" panose="02020700000000000000" pitchFamily="18" charset="-128"/>
              <a:ea typeface="UD デジタル 教科書体 NK-B" panose="02020700000000000000" pitchFamily="18" charset="-128"/>
            </a:endParaRPr>
          </a:p>
          <a:p>
            <a:pPr lvl="0"/>
            <a:r>
              <a:rPr lang="ja-JP" altLang="en-US" sz="3600" dirty="0">
                <a:latin typeface="UD デジタル 教科書体 NK-B" panose="02020700000000000000" pitchFamily="18" charset="-128"/>
                <a:ea typeface="UD デジタル 教科書体 NK-B" panose="02020700000000000000" pitchFamily="18" charset="-128"/>
              </a:rPr>
              <a:t>　④　新しい生き方の再発見の歩みを尊敬すること</a:t>
            </a:r>
            <a:endParaRPr lang="en-US" altLang="ja-JP" sz="3600" dirty="0">
              <a:latin typeface="UD デジタル 教科書体 NK-B" panose="02020700000000000000" pitchFamily="18" charset="-128"/>
              <a:ea typeface="UD デジタル 教科書体 NK-B" panose="02020700000000000000" pitchFamily="18" charset="-128"/>
            </a:endParaRPr>
          </a:p>
          <a:p>
            <a:pPr lvl="0"/>
            <a:r>
              <a:rPr lang="ja-JP" altLang="en-US" sz="3600" dirty="0">
                <a:latin typeface="UD デジタル 教科書体 NK-B" panose="02020700000000000000" pitchFamily="18" charset="-128"/>
                <a:ea typeface="UD デジタル 教科書体 NK-B" panose="02020700000000000000" pitchFamily="18" charset="-128"/>
              </a:rPr>
              <a:t>　</a:t>
            </a:r>
            <a:r>
              <a:rPr lang="en-US" altLang="ja-JP" sz="3600" dirty="0">
                <a:latin typeface="UD デジタル 教科書体 NK-B" panose="02020700000000000000" pitchFamily="18" charset="-128"/>
                <a:ea typeface="UD デジタル 教科書体 NK-B" panose="02020700000000000000" pitchFamily="18" charset="-128"/>
              </a:rPr>
              <a:t>⑤</a:t>
            </a:r>
            <a:r>
              <a:rPr lang="ja-JP" altLang="en-US" sz="3600" dirty="0">
                <a:latin typeface="UD デジタル 教科書体 NK-B" panose="02020700000000000000" pitchFamily="18" charset="-128"/>
                <a:ea typeface="UD デジタル 教科書体 NK-B" panose="02020700000000000000" pitchFamily="18" charset="-128"/>
              </a:rPr>
              <a:t>　新しい生き方の再発見の過程を一緒に少しずつ進む</a:t>
            </a:r>
            <a:endParaRPr lang="en-US" altLang="ja-JP" sz="3200" dirty="0">
              <a:latin typeface="UD デジタル 教科書体 NK-B" panose="02020700000000000000" pitchFamily="18" charset="-128"/>
              <a:ea typeface="UD デジタル 教科書体 NK-B" panose="02020700000000000000" pitchFamily="18" charset="-128"/>
            </a:endParaRPr>
          </a:p>
        </p:txBody>
      </p:sp>
      <p:sp>
        <p:nvSpPr>
          <p:cNvPr id="3491" name="Rectangle 12"/>
          <p:cNvSpPr>
            <a:spLocks noChangeArrowheads="1"/>
          </p:cNvSpPr>
          <p:nvPr/>
        </p:nvSpPr>
        <p:spPr>
          <a:xfrm>
            <a:off x="136358" y="5890911"/>
            <a:ext cx="11919283" cy="400110"/>
          </a:xfrm>
          <a:prstGeom prst="rect">
            <a:avLst/>
          </a:prstGeom>
          <a:noFill/>
          <a:ln w="9525">
            <a:noFill/>
            <a:miter lim="800000"/>
            <a:headEnd/>
            <a:tailEnd/>
          </a:ln>
          <a:effectLst/>
        </p:spPr>
        <p:txBody>
          <a:bodyPr wrap="square">
            <a:spAutoFit/>
          </a:bodyPr>
          <a:lstStyle/>
          <a:p>
            <a:r>
              <a:rPr lang="ja-JP" altLang="en-US" sz="2000" dirty="0">
                <a:latin typeface="UD デジタル 教科書体 NK-B" panose="02020700000000000000" pitchFamily="18" charset="-128"/>
                <a:ea typeface="UD デジタル 教科書体 NK-B" panose="02020700000000000000" pitchFamily="18" charset="-128"/>
              </a:rPr>
              <a:t>出典：小澤温監修</a:t>
            </a:r>
            <a:r>
              <a:rPr lang="en-US" altLang="ja-JP" sz="2000" dirty="0">
                <a:latin typeface="UD デジタル 教科書体 NK-B" panose="02020700000000000000" pitchFamily="18" charset="-128"/>
                <a:ea typeface="UD デジタル 教科書体 NK-B" panose="02020700000000000000" pitchFamily="18" charset="-128"/>
              </a:rPr>
              <a:t>『</a:t>
            </a:r>
            <a:r>
              <a:rPr lang="ja-JP" altLang="en-US" sz="2000" dirty="0">
                <a:latin typeface="UD デジタル 教科書体 NK-B" panose="02020700000000000000" pitchFamily="18" charset="-128"/>
                <a:ea typeface="UD デジタル 教科書体 NK-B" panose="02020700000000000000" pitchFamily="18" charset="-128"/>
              </a:rPr>
              <a:t>相談支援専門員のためのストレングスモデルに基づく障害者ケアマネジメントマニュアル</a:t>
            </a:r>
            <a:r>
              <a:rPr lang="en-US" altLang="ja-JP" sz="2000" dirty="0">
                <a:latin typeface="UD デジタル 教科書体 NK-B" panose="02020700000000000000" pitchFamily="18" charset="-128"/>
                <a:ea typeface="UD デジタル 教科書体 NK-B" panose="02020700000000000000" pitchFamily="18" charset="-128"/>
              </a:rPr>
              <a:t>』</a:t>
            </a:r>
          </a:p>
        </p:txBody>
      </p:sp>
    </p:spTree>
    <p:extLst>
      <p:ext uri="{BB962C8B-B14F-4D97-AF65-F5344CB8AC3E}">
        <p14:creationId xmlns:p14="http://schemas.microsoft.com/office/powerpoint/2010/main" val="393875954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3" name="フッター プレースホルダ 1"/>
          <p:cNvSpPr>
            <a:spLocks noGrp="1"/>
          </p:cNvSpPr>
          <p:nvPr>
            <p:ph type="ftr" sz="quarter" idx="11"/>
          </p:nvPr>
        </p:nvSpPr>
        <p:spPr>
          <a:xfrm>
            <a:off x="1524000" y="6356351"/>
            <a:ext cx="9144000" cy="365125"/>
          </a:xfrm>
        </p:spPr>
        <p:txBody>
          <a:bodyPr/>
          <a:lstStyle/>
          <a:p>
            <a:r>
              <a:rPr kumimoji="1" lang="ja-JP" altLang="en-US" sz="800" dirty="0"/>
              <a:t>新カリキュラムに基づく相談支援従事者養成研修モデル研修</a:t>
            </a:r>
            <a:r>
              <a:rPr kumimoji="1" lang="en-US" altLang="ja-JP" sz="800" dirty="0"/>
              <a:t>(</a:t>
            </a:r>
            <a:r>
              <a:rPr kumimoji="1" lang="ja-JP" altLang="en-US" sz="800" dirty="0"/>
              <a:t>初任者研修</a:t>
            </a:r>
            <a:r>
              <a:rPr kumimoji="1" lang="en-US" altLang="ja-JP" sz="800" dirty="0"/>
              <a:t>), SSA2018-2019(c) </a:t>
            </a:r>
            <a:r>
              <a:rPr kumimoji="1" lang="ja-JP" altLang="en-US" sz="800" dirty="0"/>
              <a:t>不許複製</a:t>
            </a:r>
          </a:p>
        </p:txBody>
      </p:sp>
      <p:sp>
        <p:nvSpPr>
          <p:cNvPr id="3494" name="テキスト ボックス 2"/>
          <p:cNvSpPr txBox="1"/>
          <p:nvPr/>
        </p:nvSpPr>
        <p:spPr>
          <a:xfrm>
            <a:off x="339933" y="196296"/>
            <a:ext cx="8640960" cy="707886"/>
          </a:xfrm>
          <a:prstGeom prst="rect">
            <a:avLst/>
          </a:prstGeom>
          <a:noFill/>
        </p:spPr>
        <p:txBody>
          <a:bodyPr wrap="square" rtlCol="0">
            <a:spAutoFit/>
          </a:bodyPr>
          <a:lstStyle/>
          <a:p>
            <a:r>
              <a:rPr kumimoji="1" lang="ja-JP" altLang="en-US" sz="4000" b="1" dirty="0">
                <a:latin typeface="UD デジタル 教科書体 NK-B" panose="02020700000000000000" pitchFamily="18" charset="-128"/>
                <a:ea typeface="UD デジタル 教科書体 NK-B" panose="02020700000000000000" pitchFamily="18" charset="-128"/>
                <a:cs typeface="メイリオ" pitchFamily="50" charset="-128"/>
              </a:rPr>
              <a:t>共感的な理解を生み出すためには・・・</a:t>
            </a:r>
          </a:p>
        </p:txBody>
      </p:sp>
      <p:cxnSp>
        <p:nvCxnSpPr>
          <p:cNvPr id="3495" name="直線コネクタ 5"/>
          <p:cNvCxnSpPr/>
          <p:nvPr/>
        </p:nvCxnSpPr>
        <p:spPr>
          <a:xfrm>
            <a:off x="339933" y="904182"/>
            <a:ext cx="8892480"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3497" name="Text Box 8"/>
          <p:cNvSpPr txBox="1">
            <a:spLocks noChangeArrowheads="1"/>
          </p:cNvSpPr>
          <p:nvPr/>
        </p:nvSpPr>
        <p:spPr>
          <a:xfrm>
            <a:off x="339932" y="1166842"/>
            <a:ext cx="11547267" cy="3785652"/>
          </a:xfrm>
          <a:prstGeom prst="rect">
            <a:avLst/>
          </a:prstGeom>
          <a:noFill/>
          <a:ln w="9525">
            <a:noFill/>
            <a:miter lim="800000"/>
            <a:headEnd/>
            <a:tailEnd/>
          </a:ln>
          <a:effectLst/>
        </p:spPr>
        <p:txBody>
          <a:bodyPr wrap="square">
            <a:spAutoFit/>
          </a:bodyPr>
          <a:lstStyle/>
          <a:p>
            <a:pPr lvl="0"/>
            <a:r>
              <a:rPr lang="ja-JP" altLang="en-US" sz="2400" dirty="0">
                <a:latin typeface="UD デジタル 教科書体 NK-B" panose="02020700000000000000" pitchFamily="18" charset="-128"/>
                <a:ea typeface="UD デジタル 教科書体 NK-B" panose="02020700000000000000" pitchFamily="18" charset="-128"/>
              </a:rPr>
              <a:t>障害の有無に関係なく、今まで困難なことを克服した経験は誰にでもあるはずです。</a:t>
            </a:r>
            <a:endParaRPr lang="en-US" altLang="ja-JP" sz="2400" dirty="0">
              <a:latin typeface="UD デジタル 教科書体 NK-B" panose="02020700000000000000" pitchFamily="18" charset="-128"/>
              <a:ea typeface="UD デジタル 教科書体 NK-B" panose="02020700000000000000" pitchFamily="18" charset="-128"/>
            </a:endParaRPr>
          </a:p>
          <a:p>
            <a:pPr lvl="0"/>
            <a:r>
              <a:rPr lang="ja-JP" altLang="en-US" sz="2400" dirty="0">
                <a:latin typeface="UD デジタル 教科書体 NK-B" panose="02020700000000000000" pitchFamily="18" charset="-128"/>
                <a:ea typeface="UD デジタル 教科書体 NK-B" panose="02020700000000000000" pitchFamily="18" charset="-128"/>
              </a:rPr>
              <a:t>困難なこと、そしてどのように回復したのか、自分自身の場合について考えてみましょう。</a:t>
            </a:r>
            <a:endParaRPr lang="en-US" altLang="ja-JP" sz="2400" dirty="0">
              <a:latin typeface="UD デジタル 教科書体 NK-B" panose="02020700000000000000" pitchFamily="18" charset="-128"/>
              <a:ea typeface="UD デジタル 教科書体 NK-B" panose="02020700000000000000" pitchFamily="18" charset="-128"/>
            </a:endParaRPr>
          </a:p>
          <a:p>
            <a:pPr lvl="0"/>
            <a:endParaRPr lang="en-US" altLang="ja-JP" sz="2400" dirty="0">
              <a:latin typeface="UD デジタル 教科書体 NK-B" panose="02020700000000000000" pitchFamily="18" charset="-128"/>
              <a:ea typeface="UD デジタル 教科書体 NK-B" panose="02020700000000000000" pitchFamily="18" charset="-128"/>
            </a:endParaRPr>
          </a:p>
          <a:p>
            <a:pPr lvl="0"/>
            <a:endParaRPr lang="en-US" altLang="ja-JP" sz="2400" dirty="0">
              <a:latin typeface="UD デジタル 教科書体 NK-B" panose="02020700000000000000" pitchFamily="18" charset="-128"/>
              <a:ea typeface="UD デジタル 教科書体 NK-B" panose="02020700000000000000" pitchFamily="18" charset="-128"/>
            </a:endParaRPr>
          </a:p>
          <a:p>
            <a:pPr lvl="0"/>
            <a:endParaRPr lang="en-US" altLang="ja-JP" sz="2400" dirty="0">
              <a:latin typeface="UD デジタル 教科書体 NK-B" panose="02020700000000000000" pitchFamily="18" charset="-128"/>
              <a:ea typeface="UD デジタル 教科書体 NK-B" panose="02020700000000000000" pitchFamily="18" charset="-128"/>
            </a:endParaRPr>
          </a:p>
          <a:p>
            <a:pPr lvl="0"/>
            <a:endParaRPr lang="en-US" altLang="ja-JP" sz="2400" dirty="0">
              <a:latin typeface="UD デジタル 教科書体 NK-B" panose="02020700000000000000" pitchFamily="18" charset="-128"/>
              <a:ea typeface="UD デジタル 教科書体 NK-B" panose="02020700000000000000" pitchFamily="18" charset="-128"/>
            </a:endParaRPr>
          </a:p>
          <a:p>
            <a:pPr lvl="0"/>
            <a:endParaRPr lang="en-US" altLang="ja-JP" sz="2400" dirty="0">
              <a:latin typeface="UD デジタル 教科書体 NK-B" panose="02020700000000000000" pitchFamily="18" charset="-128"/>
              <a:ea typeface="UD デジタル 教科書体 NK-B" panose="02020700000000000000" pitchFamily="18" charset="-128"/>
            </a:endParaRPr>
          </a:p>
          <a:p>
            <a:pPr lvl="0"/>
            <a:endParaRPr lang="en-US" altLang="ja-JP" sz="2400" dirty="0">
              <a:latin typeface="UD デジタル 教科書体 NK-B" panose="02020700000000000000" pitchFamily="18" charset="-128"/>
              <a:ea typeface="UD デジタル 教科書体 NK-B" panose="02020700000000000000" pitchFamily="18" charset="-128"/>
            </a:endParaRPr>
          </a:p>
          <a:p>
            <a:pPr lvl="0"/>
            <a:r>
              <a:rPr lang="ja-JP" altLang="en-US" sz="2400" dirty="0">
                <a:latin typeface="UD デジタル 教科書体 NK-B" panose="02020700000000000000" pitchFamily="18" charset="-128"/>
                <a:ea typeface="UD デジタル 教科書体 NK-B" panose="02020700000000000000" pitchFamily="18" charset="-128"/>
              </a:rPr>
              <a:t>困難な状況に置かれている時の辛い思い</a:t>
            </a:r>
            <a:endParaRPr lang="en-US" altLang="ja-JP" sz="2400" dirty="0">
              <a:latin typeface="UD デジタル 教科書体 NK-B" panose="02020700000000000000" pitchFamily="18" charset="-128"/>
              <a:ea typeface="UD デジタル 教科書体 NK-B" panose="02020700000000000000" pitchFamily="18" charset="-128"/>
            </a:endParaRPr>
          </a:p>
          <a:p>
            <a:pPr lvl="0"/>
            <a:r>
              <a:rPr lang="ja-JP" altLang="en-US" sz="2400" dirty="0">
                <a:latin typeface="UD デジタル 教科書体 NK-B" panose="02020700000000000000" pitchFamily="18" charset="-128"/>
                <a:ea typeface="UD デジタル 教科書体 NK-B" panose="02020700000000000000" pitchFamily="18" charset="-128"/>
              </a:rPr>
              <a:t>どのように困難を乗り切ったのか？＝ストレングスの気づき</a:t>
            </a:r>
            <a:endParaRPr lang="en-US" altLang="ja-JP" sz="2400" dirty="0">
              <a:latin typeface="UD デジタル 教科書体 NK-B" panose="02020700000000000000" pitchFamily="18" charset="-128"/>
              <a:ea typeface="UD デジタル 教科書体 NK-B" panose="02020700000000000000" pitchFamily="18" charset="-128"/>
            </a:endParaRPr>
          </a:p>
        </p:txBody>
      </p:sp>
      <p:sp>
        <p:nvSpPr>
          <p:cNvPr id="3498" name="正方形/長方形 9"/>
          <p:cNvSpPr/>
          <p:nvPr/>
        </p:nvSpPr>
        <p:spPr>
          <a:xfrm>
            <a:off x="501349" y="2087561"/>
            <a:ext cx="10712083" cy="1944214"/>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Rectangle 12">
            <a:extLst>
              <a:ext uri="{FF2B5EF4-FFF2-40B4-BE49-F238E27FC236}">
                <a16:creationId xmlns:a16="http://schemas.microsoft.com/office/drawing/2014/main" id="{E3C7F21D-B2E4-4FB3-3FE9-7C70DE90882B}"/>
              </a:ext>
            </a:extLst>
          </p:cNvPr>
          <p:cNvSpPr>
            <a:spLocks noChangeArrowheads="1"/>
          </p:cNvSpPr>
          <p:nvPr/>
        </p:nvSpPr>
        <p:spPr>
          <a:xfrm>
            <a:off x="136358" y="5890911"/>
            <a:ext cx="11919283" cy="400110"/>
          </a:xfrm>
          <a:prstGeom prst="rect">
            <a:avLst/>
          </a:prstGeom>
          <a:noFill/>
          <a:ln w="9525">
            <a:noFill/>
            <a:miter lim="800000"/>
            <a:headEnd/>
            <a:tailEnd/>
          </a:ln>
          <a:effectLst/>
        </p:spPr>
        <p:txBody>
          <a:bodyPr wrap="square">
            <a:spAutoFit/>
          </a:bodyPr>
          <a:lstStyle/>
          <a:p>
            <a:r>
              <a:rPr lang="ja-JP" altLang="en-US" sz="2000" dirty="0">
                <a:latin typeface="UD デジタル 教科書体 NK-B" panose="02020700000000000000" pitchFamily="18" charset="-128"/>
                <a:ea typeface="UD デジタル 教科書体 NK-B" panose="02020700000000000000" pitchFamily="18" charset="-128"/>
              </a:rPr>
              <a:t>出典：小澤温監修</a:t>
            </a:r>
            <a:r>
              <a:rPr lang="en-US" altLang="ja-JP" sz="2000" dirty="0">
                <a:latin typeface="UD デジタル 教科書体 NK-B" panose="02020700000000000000" pitchFamily="18" charset="-128"/>
                <a:ea typeface="UD デジタル 教科書体 NK-B" panose="02020700000000000000" pitchFamily="18" charset="-128"/>
              </a:rPr>
              <a:t>『</a:t>
            </a:r>
            <a:r>
              <a:rPr lang="ja-JP" altLang="en-US" sz="2000" dirty="0">
                <a:latin typeface="UD デジタル 教科書体 NK-B" panose="02020700000000000000" pitchFamily="18" charset="-128"/>
                <a:ea typeface="UD デジタル 教科書体 NK-B" panose="02020700000000000000" pitchFamily="18" charset="-128"/>
              </a:rPr>
              <a:t>相談支援専門員のためのストレングスモデルに基づく障害者ケアマネジメントマニュアル</a:t>
            </a:r>
            <a:r>
              <a:rPr lang="en-US" altLang="ja-JP" sz="2000" dirty="0">
                <a:latin typeface="UD デジタル 教科書体 NK-B" panose="02020700000000000000" pitchFamily="18" charset="-128"/>
                <a:ea typeface="UD デジタル 教科書体 NK-B" panose="02020700000000000000" pitchFamily="18" charset="-128"/>
              </a:rPr>
              <a:t>』</a:t>
            </a:r>
          </a:p>
        </p:txBody>
      </p:sp>
    </p:spTree>
    <p:extLst>
      <p:ext uri="{BB962C8B-B14F-4D97-AF65-F5344CB8AC3E}">
        <p14:creationId xmlns:p14="http://schemas.microsoft.com/office/powerpoint/2010/main" val="2488429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 name="スライド番号プレースホルダー 4"/>
          <p:cNvSpPr>
            <a:spLocks noGrp="1"/>
          </p:cNvSpPr>
          <p:nvPr>
            <p:ph type="sldNum" sz="quarter" idx="12"/>
          </p:nvPr>
        </p:nvSpPr>
        <p:spPr>
          <a:xfrm>
            <a:off x="11465872" y="6344145"/>
            <a:ext cx="630621" cy="359760"/>
          </a:xfrm>
          <a:prstGeom prst="rect">
            <a:avLst/>
          </a:prstGeom>
        </p:spPr>
        <p:txBody>
          <a:bodyPr vert="horz" lIns="91440" tIns="45720" rIns="91440" bIns="45720" rtlCol="0" anchor="ctr"/>
          <a:lstStyle>
            <a:defPPr>
              <a:defRPr lang="en-US"/>
            </a:defPPr>
            <a:lvl1pPr marL="0" algn="r" defTabSz="914400" rtl="0" eaLnBrk="1" latinLnBrk="0" hangingPunct="1">
              <a:defRPr sz="1400" b="1" kern="1200">
                <a:solidFill>
                  <a:schemeClr val="tx1">
                    <a:lumMod val="85000"/>
                    <a:lumOff val="1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FD889E0-CAB2-4699-909D-B9A88D47ACBE}" type="slidenum">
              <a:rPr lang="en-US" smtClean="0"/>
              <a:pPr/>
              <a:t>11</a:t>
            </a:fld>
            <a:endParaRPr lang="en-US" dirty="0"/>
          </a:p>
        </p:txBody>
      </p:sp>
      <p:sp>
        <p:nvSpPr>
          <p:cNvPr id="1300" name="テキスト ボックス 3"/>
          <p:cNvSpPr txBox="1"/>
          <p:nvPr/>
        </p:nvSpPr>
        <p:spPr>
          <a:xfrm>
            <a:off x="795130" y="1545655"/>
            <a:ext cx="10840279" cy="5144998"/>
          </a:xfrm>
          <a:prstGeom prst="rect">
            <a:avLst/>
          </a:prstGeom>
          <a:noFill/>
        </p:spPr>
        <p:txBody>
          <a:bodyPr wrap="square" rtlCol="0">
            <a:spAutoFit/>
          </a:bodyPr>
          <a:lstStyle/>
          <a:p>
            <a:r>
              <a:rPr kumimoji="1" lang="en-US" altLang="ja-JP" sz="3600" b="1" dirty="0">
                <a:latin typeface="UD デジタル 教科書体 NK-B" panose="02020700000000000000" pitchFamily="18" charset="-128"/>
                <a:ea typeface="UD デジタル 教科書体 NK-B" panose="02020700000000000000" pitchFamily="18" charset="-128"/>
                <a:cs typeface="メイリオ"/>
              </a:rPr>
              <a:t>① </a:t>
            </a:r>
            <a:r>
              <a:rPr kumimoji="1" lang="ja-JP" altLang="en-US" sz="3600" b="1" dirty="0">
                <a:latin typeface="UD デジタル 教科書体 NK-B" panose="02020700000000000000" pitchFamily="18" charset="-128"/>
                <a:ea typeface="UD デジタル 教科書体 NK-B" panose="02020700000000000000" pitchFamily="18" charset="-128"/>
                <a:cs typeface="メイリオ"/>
              </a:rPr>
              <a:t>本人のその人らしい地域での暮らし</a:t>
            </a:r>
            <a:endParaRPr kumimoji="1" lang="en-US" altLang="ja-JP" sz="3600" b="1" dirty="0">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3600" b="1" dirty="0">
                <a:latin typeface="UD デジタル 教科書体 NK-B" panose="02020700000000000000" pitchFamily="18" charset="-128"/>
                <a:ea typeface="UD デジタル 教科書体 NK-B" panose="02020700000000000000" pitchFamily="18" charset="-128"/>
                <a:cs typeface="メイリオ"/>
              </a:rPr>
              <a:t>　　</a:t>
            </a:r>
            <a:r>
              <a:rPr kumimoji="1" lang="en-US" altLang="ja-JP" sz="3600" b="1" dirty="0">
                <a:latin typeface="UD デジタル 教科書体 NK-B" panose="02020700000000000000" pitchFamily="18" charset="-128"/>
                <a:ea typeface="UD デジタル 教科書体 NK-B" panose="02020700000000000000" pitchFamily="18" charset="-128"/>
                <a:cs typeface="メイリオ"/>
              </a:rPr>
              <a:t>1) </a:t>
            </a:r>
            <a:r>
              <a:rPr kumimoji="1" lang="ja-JP" altLang="en-US" sz="3600" b="1" dirty="0">
                <a:latin typeface="UD デジタル 教科書体 NK-B" panose="02020700000000000000" pitchFamily="18" charset="-128"/>
                <a:ea typeface="UD デジタル 教科書体 NK-B" panose="02020700000000000000" pitchFamily="18" charset="-128"/>
                <a:cs typeface="メイリオ"/>
              </a:rPr>
              <a:t>障害者の地域生活支援</a:t>
            </a:r>
          </a:p>
          <a:p>
            <a:r>
              <a:rPr kumimoji="1" lang="ja-JP" altLang="en-US" sz="3600" b="1" dirty="0">
                <a:latin typeface="UD デジタル 教科書体 NK-B" panose="02020700000000000000" pitchFamily="18" charset="-128"/>
                <a:ea typeface="UD デジタル 教科書体 NK-B" panose="02020700000000000000" pitchFamily="18" charset="-128"/>
                <a:cs typeface="メイリオ"/>
              </a:rPr>
              <a:t>　　</a:t>
            </a:r>
            <a:r>
              <a:rPr kumimoji="1" lang="en-US" altLang="ja-JP" sz="3600" b="1" dirty="0">
                <a:latin typeface="UD デジタル 教科書体 NK-B" panose="02020700000000000000" pitchFamily="18" charset="-128"/>
                <a:ea typeface="UD デジタル 教科書体 NK-B" panose="02020700000000000000" pitchFamily="18" charset="-128"/>
                <a:cs typeface="メイリオ"/>
              </a:rPr>
              <a:t>2) </a:t>
            </a:r>
            <a:r>
              <a:rPr kumimoji="1" lang="ja-JP" altLang="en-US" sz="3600" b="1" dirty="0">
                <a:latin typeface="UD デジタル 教科書体 NK-B" panose="02020700000000000000" pitchFamily="18" charset="-128"/>
                <a:ea typeface="UD デジタル 教科書体 NK-B" panose="02020700000000000000" pitchFamily="18" charset="-128"/>
                <a:cs typeface="メイリオ"/>
              </a:rPr>
              <a:t>障害者の自立と尊厳の確保、社会参加</a:t>
            </a:r>
            <a:endParaRPr kumimoji="1" lang="en-US" altLang="ja-JP" sz="3600" b="1" dirty="0">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3600" b="1" dirty="0">
                <a:latin typeface="UD デジタル 教科書体 NK-B" panose="02020700000000000000" pitchFamily="18" charset="-128"/>
                <a:ea typeface="UD デジタル 教科書体 NK-B" panose="02020700000000000000" pitchFamily="18" charset="-128"/>
                <a:cs typeface="メイリオ"/>
              </a:rPr>
              <a:t>　　</a:t>
            </a:r>
            <a:r>
              <a:rPr kumimoji="1" lang="en-US" altLang="ja-JP" sz="3600" b="1" dirty="0">
                <a:latin typeface="UD デジタル 教科書体 NK-B" panose="02020700000000000000" pitchFamily="18" charset="-128"/>
                <a:ea typeface="UD デジタル 教科書体 NK-B" panose="02020700000000000000" pitchFamily="18" charset="-128"/>
                <a:cs typeface="メイリオ"/>
              </a:rPr>
              <a:t>3) </a:t>
            </a:r>
            <a:r>
              <a:rPr kumimoji="1" lang="ja-JP" altLang="en-US" sz="3600" b="1" dirty="0">
                <a:latin typeface="UD デジタル 教科書体 NK-B" panose="02020700000000000000" pitchFamily="18" charset="-128"/>
                <a:ea typeface="UD デジタル 教科書体 NK-B" panose="02020700000000000000" pitchFamily="18" charset="-128"/>
                <a:cs typeface="メイリオ"/>
              </a:rPr>
              <a:t>自己決定</a:t>
            </a:r>
            <a:r>
              <a:rPr kumimoji="1" lang="en-US" altLang="ja-JP" sz="3600" b="1" dirty="0">
                <a:latin typeface="UD デジタル 教科書体 NK-B" panose="02020700000000000000" pitchFamily="18" charset="-128"/>
                <a:ea typeface="UD デジタル 教科書体 NK-B" panose="02020700000000000000" pitchFamily="18" charset="-128"/>
                <a:cs typeface="メイリオ"/>
              </a:rPr>
              <a:t>(</a:t>
            </a:r>
            <a:r>
              <a:rPr kumimoji="1" lang="ja-JP" altLang="en-US" sz="3600" b="1" dirty="0">
                <a:latin typeface="UD デジタル 教科書体 NK-B" panose="02020700000000000000" pitchFamily="18" charset="-128"/>
                <a:ea typeface="UD デジタル 教科書体 NK-B" panose="02020700000000000000" pitchFamily="18" charset="-128"/>
                <a:cs typeface="メイリオ"/>
              </a:rPr>
              <a:t>意思決定</a:t>
            </a:r>
            <a:r>
              <a:rPr kumimoji="1" lang="en-US" altLang="ja-JP" sz="3600" b="1" dirty="0">
                <a:latin typeface="UD デジタル 教科書体 NK-B" panose="02020700000000000000" pitchFamily="18" charset="-128"/>
                <a:ea typeface="UD デジタル 教科書体 NK-B" panose="02020700000000000000" pitchFamily="18" charset="-128"/>
                <a:cs typeface="メイリオ"/>
              </a:rPr>
              <a:t>)</a:t>
            </a:r>
            <a:r>
              <a:rPr kumimoji="1" lang="ja-JP" altLang="en-US" sz="3600" b="1" dirty="0" err="1">
                <a:latin typeface="UD デジタル 教科書体 NK-B" panose="02020700000000000000" pitchFamily="18" charset="-128"/>
                <a:ea typeface="UD デジタル 教科書体 NK-B" panose="02020700000000000000" pitchFamily="18" charset="-128"/>
                <a:cs typeface="メイリオ"/>
              </a:rPr>
              <a:t>への</a:t>
            </a:r>
            <a:r>
              <a:rPr kumimoji="1" lang="ja-JP" altLang="en-US" sz="3600" b="1" dirty="0">
                <a:latin typeface="UD デジタル 教科書体 NK-B" panose="02020700000000000000" pitchFamily="18" charset="-128"/>
                <a:ea typeface="UD デジタル 教科書体 NK-B" panose="02020700000000000000" pitchFamily="18" charset="-128"/>
                <a:cs typeface="メイリオ"/>
              </a:rPr>
              <a:t>支援・権利擁護、</a:t>
            </a:r>
          </a:p>
          <a:p>
            <a:r>
              <a:rPr kumimoji="1" lang="ja-JP" altLang="en-US" sz="3600" b="1" dirty="0">
                <a:latin typeface="UD デジタル 教科書体 NK-B" panose="02020700000000000000" pitchFamily="18" charset="-128"/>
                <a:ea typeface="UD デジタル 教科書体 NK-B" panose="02020700000000000000" pitchFamily="18" charset="-128"/>
                <a:cs typeface="メイリオ"/>
              </a:rPr>
              <a:t>　　　 エンパワメント、リカバリー</a:t>
            </a:r>
            <a:endParaRPr kumimoji="1" lang="en-US" altLang="ja-JP" sz="3600" b="1" dirty="0">
              <a:latin typeface="UD デジタル 教科書体 NK-B" panose="02020700000000000000" pitchFamily="18" charset="-128"/>
              <a:ea typeface="UD デジタル 教科書体 NK-B" panose="02020700000000000000" pitchFamily="18" charset="-128"/>
              <a:cs typeface="メイリオ"/>
            </a:endParaRPr>
          </a:p>
          <a:p>
            <a:endParaRPr kumimoji="1" lang="ja-JP" altLang="en-US" sz="3600" b="1" dirty="0">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3600" b="1" dirty="0">
                <a:latin typeface="UD デジタル 教科書体 NK-B" panose="02020700000000000000" pitchFamily="18" charset="-128"/>
                <a:ea typeface="UD デジタル 教科書体 NK-B" panose="02020700000000000000" pitchFamily="18" charset="-128"/>
                <a:cs typeface="メイリオ"/>
              </a:rPr>
              <a:t>②</a:t>
            </a:r>
            <a:r>
              <a:rPr kumimoji="1" lang="en-US" altLang="ja-JP" sz="3600" b="1" dirty="0">
                <a:latin typeface="UD デジタル 教科書体 NK-B" panose="02020700000000000000" pitchFamily="18" charset="-128"/>
                <a:ea typeface="UD デジタル 教科書体 NK-B" panose="02020700000000000000" pitchFamily="18" charset="-128"/>
                <a:cs typeface="メイリオ"/>
              </a:rPr>
              <a:t> </a:t>
            </a:r>
            <a:r>
              <a:rPr kumimoji="1" lang="ja-JP" altLang="en-US" sz="3600" b="1" dirty="0">
                <a:latin typeface="UD デジタル 教科書体 NK-B" panose="02020700000000000000" pitchFamily="18" charset="-128"/>
                <a:ea typeface="UD デジタル 教科書体 NK-B" panose="02020700000000000000" pitchFamily="18" charset="-128"/>
                <a:cs typeface="メイリオ"/>
              </a:rPr>
              <a:t>障害のある人を含めた誰もが暮らすことの</a:t>
            </a:r>
            <a:endParaRPr kumimoji="1" lang="en-US" altLang="ja-JP" sz="3600" b="1" dirty="0">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3600" b="1" dirty="0">
                <a:latin typeface="UD デジタル 教科書体 NK-B" panose="02020700000000000000" pitchFamily="18" charset="-128"/>
                <a:ea typeface="UD デジタル 教科書体 NK-B" panose="02020700000000000000" pitchFamily="18" charset="-128"/>
                <a:cs typeface="メイリオ"/>
              </a:rPr>
              <a:t>　できる地域づくり</a:t>
            </a:r>
          </a:p>
          <a:p>
            <a:pPr>
              <a:lnSpc>
                <a:spcPts val="1000"/>
              </a:lnSpc>
            </a:pPr>
            <a:endParaRPr kumimoji="1" lang="en-US" altLang="ja-JP" sz="3200" dirty="0">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3200" dirty="0">
                <a:latin typeface="UD デジタル 教科書体 NK-B" panose="02020700000000000000" pitchFamily="18" charset="-128"/>
                <a:ea typeface="UD デジタル 教科書体 NK-B" panose="02020700000000000000" pitchFamily="18" charset="-128"/>
                <a:cs typeface="メイリオ"/>
              </a:rPr>
              <a:t>　　　</a:t>
            </a:r>
            <a:r>
              <a:rPr kumimoji="1" lang="ja-JP" altLang="en-US" sz="3200" b="1" dirty="0">
                <a:latin typeface="UD デジタル 教科書体 NK-B" panose="02020700000000000000" pitchFamily="18" charset="-128"/>
                <a:ea typeface="UD デジタル 教科書体 NK-B" panose="02020700000000000000" pitchFamily="18" charset="-128"/>
                <a:cs typeface="メイリオ"/>
              </a:rPr>
              <a:t>＝地域を基盤とするソーシャルワーク</a:t>
            </a:r>
            <a:endParaRPr kumimoji="1" lang="ja-JP" altLang="en-US" sz="3200" dirty="0">
              <a:latin typeface="UD デジタル 教科書体 NK-B" panose="02020700000000000000" pitchFamily="18" charset="-128"/>
              <a:ea typeface="UD デジタル 教科書体 NK-B" panose="02020700000000000000" pitchFamily="18" charset="-128"/>
              <a:cs typeface="メイリオ"/>
            </a:endParaRPr>
          </a:p>
        </p:txBody>
      </p:sp>
      <p:sp>
        <p:nvSpPr>
          <p:cNvPr id="1301" name="タイトル 1"/>
          <p:cNvSpPr txBox="1"/>
          <p:nvPr/>
        </p:nvSpPr>
        <p:spPr>
          <a:xfrm>
            <a:off x="106017" y="142179"/>
            <a:ext cx="7505041" cy="10505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5400" b="1" dirty="0">
                <a:solidFill>
                  <a:srgbClr val="C00000"/>
                </a:solidFill>
                <a:latin typeface="UD デジタル 教科書体 NK-B" panose="02020700000000000000" pitchFamily="18" charset="-128"/>
                <a:ea typeface="UD デジタル 教科書体 NK-B" panose="02020700000000000000" pitchFamily="18" charset="-128"/>
              </a:rPr>
              <a:t>相談支援の目的</a:t>
            </a:r>
          </a:p>
        </p:txBody>
      </p:sp>
      <p:cxnSp>
        <p:nvCxnSpPr>
          <p:cNvPr id="1302" name="直線コネクタ 7"/>
          <p:cNvCxnSpPr>
            <a:cxnSpLocks/>
          </p:cNvCxnSpPr>
          <p:nvPr/>
        </p:nvCxnSpPr>
        <p:spPr>
          <a:xfrm>
            <a:off x="106017" y="974625"/>
            <a:ext cx="1167516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093896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0" name="フッター プレースホルダ 1"/>
          <p:cNvSpPr>
            <a:spLocks noGrp="1"/>
          </p:cNvSpPr>
          <p:nvPr>
            <p:ph type="ftr" sz="quarter" idx="11"/>
          </p:nvPr>
        </p:nvSpPr>
        <p:spPr>
          <a:xfrm>
            <a:off x="1524000" y="6356351"/>
            <a:ext cx="9144000" cy="365125"/>
          </a:xfrm>
        </p:spPr>
        <p:txBody>
          <a:bodyPr/>
          <a:lstStyle/>
          <a:p>
            <a:r>
              <a:rPr kumimoji="1" lang="ja-JP" altLang="en-US" sz="800" dirty="0"/>
              <a:t>新カリキュラムに基づく相談支援従事者養成研修モデル研修</a:t>
            </a:r>
            <a:r>
              <a:rPr kumimoji="1" lang="en-US" altLang="ja-JP" sz="800" dirty="0"/>
              <a:t>(</a:t>
            </a:r>
            <a:r>
              <a:rPr kumimoji="1" lang="ja-JP" altLang="en-US" sz="800" dirty="0"/>
              <a:t>初任者研修</a:t>
            </a:r>
            <a:r>
              <a:rPr kumimoji="1" lang="en-US" altLang="ja-JP" sz="800" dirty="0"/>
              <a:t>), SSA2018-2019(c) </a:t>
            </a:r>
            <a:r>
              <a:rPr kumimoji="1" lang="ja-JP" altLang="en-US" sz="800" dirty="0"/>
              <a:t>不許複製</a:t>
            </a:r>
          </a:p>
        </p:txBody>
      </p:sp>
      <p:sp>
        <p:nvSpPr>
          <p:cNvPr id="3501" name="テキスト ボックス 2"/>
          <p:cNvSpPr txBox="1"/>
          <p:nvPr/>
        </p:nvSpPr>
        <p:spPr>
          <a:xfrm>
            <a:off x="323891" y="136524"/>
            <a:ext cx="8640960" cy="707886"/>
          </a:xfrm>
          <a:prstGeom prst="rect">
            <a:avLst/>
          </a:prstGeom>
          <a:noFill/>
        </p:spPr>
        <p:txBody>
          <a:bodyPr wrap="square" rtlCol="0">
            <a:spAutoFit/>
          </a:bodyPr>
          <a:lstStyle/>
          <a:p>
            <a:r>
              <a:rPr lang="ja-JP" altLang="en-US" sz="4000" b="1" dirty="0">
                <a:latin typeface="UD デジタル 教科書体 NK-B" panose="02020700000000000000" pitchFamily="18" charset="-128"/>
                <a:ea typeface="UD デジタル 教科書体 NK-B" panose="02020700000000000000" pitchFamily="18" charset="-128"/>
                <a:cs typeface="メイリオ" pitchFamily="50" charset="-128"/>
              </a:rPr>
              <a:t>ストレングスモデルの６つの原理</a:t>
            </a:r>
            <a:endParaRPr kumimoji="1" lang="ja-JP" altLang="en-US" sz="4000" b="1" dirty="0">
              <a:latin typeface="UD デジタル 教科書体 NK-B" panose="02020700000000000000" pitchFamily="18" charset="-128"/>
              <a:ea typeface="UD デジタル 教科書体 NK-B" panose="02020700000000000000" pitchFamily="18" charset="-128"/>
              <a:cs typeface="メイリオ" pitchFamily="50" charset="-128"/>
            </a:endParaRPr>
          </a:p>
        </p:txBody>
      </p:sp>
      <p:cxnSp>
        <p:nvCxnSpPr>
          <p:cNvPr id="3502" name="直線コネクタ 5"/>
          <p:cNvCxnSpPr/>
          <p:nvPr/>
        </p:nvCxnSpPr>
        <p:spPr>
          <a:xfrm>
            <a:off x="323891" y="844410"/>
            <a:ext cx="8892480"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3504" name="Text Box 8"/>
          <p:cNvSpPr txBox="1">
            <a:spLocks noChangeArrowheads="1"/>
          </p:cNvSpPr>
          <p:nvPr/>
        </p:nvSpPr>
        <p:spPr>
          <a:xfrm>
            <a:off x="194827" y="1093746"/>
            <a:ext cx="11852793" cy="3970318"/>
          </a:xfrm>
          <a:prstGeom prst="rect">
            <a:avLst/>
          </a:prstGeom>
          <a:noFill/>
          <a:ln w="9525">
            <a:noFill/>
            <a:miter lim="800000"/>
            <a:headEnd/>
            <a:tailEnd/>
          </a:ln>
          <a:effectLst/>
        </p:spPr>
        <p:txBody>
          <a:bodyPr wrap="square">
            <a:spAutoFit/>
          </a:bodyPr>
          <a:lstStyle/>
          <a:p>
            <a:pPr marL="514350" indent="-514350">
              <a:buFont typeface="+mj-ea"/>
              <a:buAutoNum type="circleNumDbPlain"/>
            </a:pPr>
            <a:r>
              <a:rPr lang="ja-JP" altLang="ja-JP" sz="3600" dirty="0">
                <a:latin typeface="UD デジタル 教科書体 NK-B" panose="02020700000000000000" pitchFamily="18" charset="-128"/>
                <a:ea typeface="UD デジタル 教科書体 NK-B" panose="02020700000000000000" pitchFamily="18" charset="-128"/>
              </a:rPr>
              <a:t>障害を持つ人も再発見（リカバリー）することができる</a:t>
            </a:r>
            <a:endParaRPr lang="en-US" altLang="ja-JP" sz="3600" dirty="0">
              <a:latin typeface="UD デジタル 教科書体 NK-B" panose="02020700000000000000" pitchFamily="18" charset="-128"/>
              <a:ea typeface="UD デジタル 教科書体 NK-B" panose="02020700000000000000" pitchFamily="18" charset="-128"/>
            </a:endParaRPr>
          </a:p>
          <a:p>
            <a:pPr marL="514350" indent="-514350">
              <a:buFont typeface="+mj-ea"/>
              <a:buAutoNum type="circleNumDbPlain"/>
            </a:pPr>
            <a:r>
              <a:rPr lang="ja-JP" altLang="ja-JP" sz="3600" dirty="0">
                <a:latin typeface="UD デジタル 教科書体 NK-B" panose="02020700000000000000" pitchFamily="18" charset="-128"/>
                <a:ea typeface="UD デジタル 教科書体 NK-B" panose="02020700000000000000" pitchFamily="18" charset="-128"/>
              </a:rPr>
              <a:t>焦点は、個人のストレングスであり、欠陥ではな</a:t>
            </a:r>
            <a:r>
              <a:rPr lang="ja-JP" altLang="en-US" sz="3600" dirty="0">
                <a:latin typeface="UD デジタル 教科書体 NK-B" panose="02020700000000000000" pitchFamily="18" charset="-128"/>
                <a:ea typeface="UD デジタル 教科書体 NK-B" panose="02020700000000000000" pitchFamily="18" charset="-128"/>
              </a:rPr>
              <a:t>い</a:t>
            </a:r>
            <a:endParaRPr lang="en-US" altLang="ja-JP" sz="3600" dirty="0">
              <a:latin typeface="UD デジタル 教科書体 NK-B" panose="02020700000000000000" pitchFamily="18" charset="-128"/>
              <a:ea typeface="UD デジタル 教科書体 NK-B" panose="02020700000000000000" pitchFamily="18" charset="-128"/>
            </a:endParaRPr>
          </a:p>
          <a:p>
            <a:pPr marL="514350" indent="-514350">
              <a:buFont typeface="+mj-ea"/>
              <a:buAutoNum type="circleNumDbPlain"/>
            </a:pPr>
            <a:r>
              <a:rPr lang="ja-JP" altLang="ja-JP" sz="3600" dirty="0">
                <a:latin typeface="UD デジタル 教科書体 NK-B" panose="02020700000000000000" pitchFamily="18" charset="-128"/>
                <a:ea typeface="UD デジタル 教科書体 NK-B" panose="02020700000000000000" pitchFamily="18" charset="-128"/>
              </a:rPr>
              <a:t>地域は、利用可能な資源の宝庫である（オアシスである</a:t>
            </a:r>
            <a:r>
              <a:rPr lang="ja-JP" altLang="en-US" sz="3600" dirty="0">
                <a:latin typeface="UD デジタル 教科書体 NK-B" panose="02020700000000000000" pitchFamily="18" charset="-128"/>
                <a:ea typeface="UD デジタル 教科書体 NK-B" panose="02020700000000000000" pitchFamily="18" charset="-128"/>
              </a:rPr>
              <a:t>）</a:t>
            </a:r>
            <a:endParaRPr lang="en-US" altLang="ja-JP" sz="3600" dirty="0">
              <a:latin typeface="UD デジタル 教科書体 NK-B" panose="02020700000000000000" pitchFamily="18" charset="-128"/>
              <a:ea typeface="UD デジタル 教科書体 NK-B" panose="02020700000000000000" pitchFamily="18" charset="-128"/>
            </a:endParaRPr>
          </a:p>
          <a:p>
            <a:pPr marL="514350" indent="-514350">
              <a:buFont typeface="+mj-ea"/>
              <a:buAutoNum type="circleNumDbPlain"/>
            </a:pPr>
            <a:r>
              <a:rPr lang="ja-JP" altLang="ja-JP" sz="3600" dirty="0">
                <a:latin typeface="UD デジタル 教科書体 NK-B" panose="02020700000000000000" pitchFamily="18" charset="-128"/>
                <a:ea typeface="UD デジタル 教科書体 NK-B" panose="02020700000000000000" pitchFamily="18" charset="-128"/>
              </a:rPr>
              <a:t>支援関係を導くのはクライエント本人である</a:t>
            </a:r>
            <a:endParaRPr lang="en-US" altLang="ja-JP" sz="3600" dirty="0">
              <a:latin typeface="UD デジタル 教科書体 NK-B" panose="02020700000000000000" pitchFamily="18" charset="-128"/>
              <a:ea typeface="UD デジタル 教科書体 NK-B" panose="02020700000000000000" pitchFamily="18" charset="-128"/>
            </a:endParaRPr>
          </a:p>
          <a:p>
            <a:pPr marL="514350" indent="-514350">
              <a:buFont typeface="+mj-ea"/>
              <a:buAutoNum type="circleNumDbPlain"/>
            </a:pPr>
            <a:r>
              <a:rPr lang="ja-JP" altLang="ja-JP" sz="3600" dirty="0">
                <a:latin typeface="UD デジタル 教科書体 NK-B" panose="02020700000000000000" pitchFamily="18" charset="-128"/>
                <a:ea typeface="UD デジタル 教科書体 NK-B" panose="02020700000000000000" pitchFamily="18" charset="-128"/>
              </a:rPr>
              <a:t>クライエントとケアマネジャーの人間的なつながりが不可欠である</a:t>
            </a:r>
            <a:endParaRPr lang="en-US" altLang="ja-JP" sz="3600" dirty="0">
              <a:latin typeface="UD デジタル 教科書体 NK-B" panose="02020700000000000000" pitchFamily="18" charset="-128"/>
              <a:ea typeface="UD デジタル 教科書体 NK-B" panose="02020700000000000000" pitchFamily="18" charset="-128"/>
            </a:endParaRPr>
          </a:p>
          <a:p>
            <a:pPr marL="514350" indent="-514350">
              <a:buFont typeface="+mj-ea"/>
              <a:buAutoNum type="circleNumDbPlain"/>
            </a:pPr>
            <a:r>
              <a:rPr lang="ja-JP" altLang="ja-JP" sz="3600" dirty="0">
                <a:latin typeface="UD デジタル 教科書体 NK-B" panose="02020700000000000000" pitchFamily="18" charset="-128"/>
                <a:ea typeface="UD デジタル 教科書体 NK-B" panose="02020700000000000000" pitchFamily="18" charset="-128"/>
              </a:rPr>
              <a:t>支援は地域のなかで行われる</a:t>
            </a:r>
          </a:p>
        </p:txBody>
      </p:sp>
      <p:sp>
        <p:nvSpPr>
          <p:cNvPr id="2" name="Rectangle 12">
            <a:extLst>
              <a:ext uri="{FF2B5EF4-FFF2-40B4-BE49-F238E27FC236}">
                <a16:creationId xmlns:a16="http://schemas.microsoft.com/office/drawing/2014/main" id="{02FAEF19-DAAA-564D-F34B-A24ECF844BB7}"/>
              </a:ext>
            </a:extLst>
          </p:cNvPr>
          <p:cNvSpPr>
            <a:spLocks noChangeArrowheads="1"/>
          </p:cNvSpPr>
          <p:nvPr/>
        </p:nvSpPr>
        <p:spPr>
          <a:xfrm>
            <a:off x="136358" y="5890911"/>
            <a:ext cx="11919283" cy="400110"/>
          </a:xfrm>
          <a:prstGeom prst="rect">
            <a:avLst/>
          </a:prstGeom>
          <a:noFill/>
          <a:ln w="9525">
            <a:noFill/>
            <a:miter lim="800000"/>
            <a:headEnd/>
            <a:tailEnd/>
          </a:ln>
          <a:effectLst/>
        </p:spPr>
        <p:txBody>
          <a:bodyPr wrap="square">
            <a:spAutoFit/>
          </a:bodyPr>
          <a:lstStyle/>
          <a:p>
            <a:r>
              <a:rPr lang="ja-JP" altLang="en-US" sz="2000" dirty="0">
                <a:latin typeface="UD デジタル 教科書体 NK-B" panose="02020700000000000000" pitchFamily="18" charset="-128"/>
                <a:ea typeface="UD デジタル 教科書体 NK-B" panose="02020700000000000000" pitchFamily="18" charset="-128"/>
              </a:rPr>
              <a:t>出典：小澤温監修</a:t>
            </a:r>
            <a:r>
              <a:rPr lang="en-US" altLang="ja-JP" sz="2000" dirty="0">
                <a:latin typeface="UD デジタル 教科書体 NK-B" panose="02020700000000000000" pitchFamily="18" charset="-128"/>
                <a:ea typeface="UD デジタル 教科書体 NK-B" panose="02020700000000000000" pitchFamily="18" charset="-128"/>
              </a:rPr>
              <a:t>『</a:t>
            </a:r>
            <a:r>
              <a:rPr lang="ja-JP" altLang="en-US" sz="2000" dirty="0">
                <a:latin typeface="UD デジタル 教科書体 NK-B" panose="02020700000000000000" pitchFamily="18" charset="-128"/>
                <a:ea typeface="UD デジタル 教科書体 NK-B" panose="02020700000000000000" pitchFamily="18" charset="-128"/>
              </a:rPr>
              <a:t>相談支援専門員のためのストレングスモデルに基づく障害者ケアマネジメントマニュアル</a:t>
            </a:r>
            <a:r>
              <a:rPr lang="en-US" altLang="ja-JP" sz="2000" dirty="0">
                <a:latin typeface="UD デジタル 教科書体 NK-B" panose="02020700000000000000" pitchFamily="18" charset="-128"/>
                <a:ea typeface="UD デジタル 教科書体 NK-B" panose="02020700000000000000" pitchFamily="18" charset="-128"/>
              </a:rPr>
              <a:t>』</a:t>
            </a:r>
          </a:p>
        </p:txBody>
      </p:sp>
    </p:spTree>
    <p:extLst>
      <p:ext uri="{BB962C8B-B14F-4D97-AF65-F5344CB8AC3E}">
        <p14:creationId xmlns:p14="http://schemas.microsoft.com/office/powerpoint/2010/main" val="267052809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6" name="タイトル 2"/>
          <p:cNvSpPr>
            <a:spLocks noGrp="1"/>
          </p:cNvSpPr>
          <p:nvPr>
            <p:ph type="title"/>
          </p:nvPr>
        </p:nvSpPr>
        <p:spPr/>
        <p:txBody>
          <a:bodyPr/>
          <a:lstStyle/>
          <a:p>
            <a:r>
              <a:rPr lang="ja-JP" altLang="en-US" b="1" dirty="0">
                <a:latin typeface="UD デジタル 教科書体 NK-B" panose="02020700000000000000" pitchFamily="18" charset="-128"/>
                <a:ea typeface="UD デジタル 教科書体 NK-B" panose="02020700000000000000" pitchFamily="18" charset="-128"/>
              </a:rPr>
              <a:t>演習　ストレングス</a:t>
            </a:r>
            <a:r>
              <a:rPr lang="ja-JP" altLang="en-US" dirty="0">
                <a:latin typeface="UD デジタル 教科書体 NK-B" panose="02020700000000000000" pitchFamily="18" charset="-128"/>
                <a:ea typeface="UD デジタル 教科書体 NK-B" panose="02020700000000000000" pitchFamily="18" charset="-128"/>
              </a:rPr>
              <a:t>の検討　　　</a:t>
            </a:r>
            <a:r>
              <a:rPr lang="en-US" altLang="ja-JP" dirty="0">
                <a:latin typeface="UD デジタル 教科書体 NK-B" panose="02020700000000000000" pitchFamily="18" charset="-128"/>
                <a:ea typeface="UD デジタル 教科書体 NK-B" panose="02020700000000000000" pitchFamily="18" charset="-128"/>
              </a:rPr>
              <a:t>30</a:t>
            </a:r>
            <a:r>
              <a:rPr lang="ja-JP" altLang="en-US" dirty="0">
                <a:latin typeface="UD デジタル 教科書体 NK-B" panose="02020700000000000000" pitchFamily="18" charset="-128"/>
                <a:ea typeface="UD デジタル 教科書体 NK-B" panose="02020700000000000000" pitchFamily="18" charset="-128"/>
              </a:rPr>
              <a:t>分</a:t>
            </a:r>
          </a:p>
        </p:txBody>
      </p:sp>
      <p:sp>
        <p:nvSpPr>
          <p:cNvPr id="3507" name="縦書きテキスト プレースホルダー 3"/>
          <p:cNvSpPr>
            <a:spLocks noGrp="1"/>
          </p:cNvSpPr>
          <p:nvPr>
            <p:ph type="body" orient="vert" idx="1"/>
          </p:nvPr>
        </p:nvSpPr>
        <p:spPr/>
        <p:txBody>
          <a:bodyPr vert="horz"/>
          <a:lstStyle/>
          <a:p>
            <a:pPr marL="0" indent="0">
              <a:buNone/>
            </a:pPr>
            <a:r>
              <a:rPr lang="ja-JP" altLang="ja-JP" sz="3600"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ストレングスと捉えたことを出来るだけ数多く挙げてみましょう。</a:t>
            </a:r>
            <a:endParaRPr lang="en-US" altLang="ja-JP" sz="3600"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p>
            <a:pPr marL="0" indent="0">
              <a:buNone/>
            </a:pPr>
            <a:endParaRPr lang="en-US" altLang="ja-JP" sz="3600"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p>
            <a:r>
              <a:rPr lang="ja-JP" altLang="ja-JP" sz="36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性格・人柄／個人的特性</a:t>
            </a:r>
            <a:endParaRPr lang="en-US" altLang="ja-JP" sz="36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p>
            <a:r>
              <a:rPr lang="ja-JP" altLang="ja-JP" sz="36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才能・資質</a:t>
            </a:r>
            <a:endParaRPr lang="en-US" altLang="ja-JP" sz="36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p>
            <a:r>
              <a:rPr lang="ja-JP" altLang="ja-JP" sz="36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興味・関心／向上心</a:t>
            </a:r>
            <a:endParaRPr lang="en-US" altLang="ja-JP" sz="36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p>
            <a:r>
              <a:rPr lang="ja-JP" altLang="ja-JP" sz="36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環境のストレングス</a:t>
            </a:r>
            <a:endParaRPr lang="ja-JP" altLang="ja-JP" sz="3600"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p>
            <a:endParaRPr lang="ja-JP" altLang="en-US" dirty="0"/>
          </a:p>
        </p:txBody>
      </p:sp>
    </p:spTree>
    <p:extLst>
      <p:ext uri="{BB962C8B-B14F-4D97-AF65-F5344CB8AC3E}">
        <p14:creationId xmlns:p14="http://schemas.microsoft.com/office/powerpoint/2010/main" val="143360529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699C2-04FB-6253-F417-1985CC1D9261}"/>
            </a:ext>
          </a:extLst>
        </p:cNvPr>
        <p:cNvGrpSpPr/>
        <p:nvPr/>
      </p:nvGrpSpPr>
      <p:grpSpPr>
        <a:xfrm>
          <a:off x="0" y="0"/>
          <a:ext cx="0" cy="0"/>
          <a:chOff x="0" y="0"/>
          <a:chExt cx="0" cy="0"/>
        </a:xfrm>
      </p:grpSpPr>
      <p:sp>
        <p:nvSpPr>
          <p:cNvPr id="3123" name="タイトル 1">
            <a:extLst>
              <a:ext uri="{FF2B5EF4-FFF2-40B4-BE49-F238E27FC236}">
                <a16:creationId xmlns:a16="http://schemas.microsoft.com/office/drawing/2014/main" id="{37B32FB8-F561-7E64-8E9E-4E261D8FC0BE}"/>
              </a:ext>
            </a:extLst>
          </p:cNvPr>
          <p:cNvSpPr>
            <a:spLocks noGrp="1"/>
          </p:cNvSpPr>
          <p:nvPr>
            <p:ph type="title"/>
          </p:nvPr>
        </p:nvSpPr>
        <p:spPr>
          <a:xfrm>
            <a:off x="992851" y="1499538"/>
            <a:ext cx="10206298" cy="2819182"/>
          </a:xfrm>
        </p:spPr>
        <p:txBody>
          <a:bodyPr>
            <a:normAutofit fontScale="90000"/>
          </a:bodyPr>
          <a:lstStyle/>
          <a:p>
            <a:r>
              <a:rPr kumimoji="1" lang="ja-JP" altLang="en-US" dirty="0">
                <a:solidFill>
                  <a:schemeClr val="tx1"/>
                </a:solidFill>
              </a:rPr>
              <a:t>　　</a:t>
            </a:r>
            <a:r>
              <a:rPr lang="ja-JP" altLang="en-US" dirty="0">
                <a:latin typeface="UD デジタル 教科書体 NK-R" panose="02020400000000000000" pitchFamily="18" charset="-128"/>
                <a:ea typeface="UD デジタル 教科書体 NK-R" panose="02020400000000000000" pitchFamily="18" charset="-128"/>
              </a:rPr>
              <a:t>　　　　　　</a:t>
            </a:r>
            <a:r>
              <a:rPr lang="ja-JP" altLang="en-US" dirty="0">
                <a:latin typeface="UD デジタル 教科書体 NK-B" panose="02020700000000000000" pitchFamily="18" charset="-128"/>
                <a:ea typeface="UD デジタル 教科書体 NK-B" panose="02020700000000000000" pitchFamily="18" charset="-128"/>
              </a:rPr>
              <a:t>　　　　　</a:t>
            </a:r>
            <a:r>
              <a:rPr lang="ja-JP" altLang="en-US" sz="5300" dirty="0">
                <a:latin typeface="UD デジタル 教科書体 NK-B" panose="02020700000000000000" pitchFamily="18" charset="-128"/>
                <a:ea typeface="UD デジタル 教科書体 NK-B" panose="02020700000000000000" pitchFamily="18" charset="-128"/>
              </a:rPr>
              <a:t>休　　憩　　</a:t>
            </a:r>
            <a:br>
              <a:rPr lang="en-US" altLang="ja-JP" dirty="0">
                <a:latin typeface="UD デジタル 教科書体 NK-B" panose="02020700000000000000" pitchFamily="18" charset="-128"/>
                <a:ea typeface="UD デジタル 教科書体 NK-B" panose="02020700000000000000" pitchFamily="18" charset="-128"/>
              </a:rPr>
            </a:br>
            <a:br>
              <a:rPr lang="en-US" altLang="ja-JP" dirty="0">
                <a:latin typeface="UD デジタル 教科書体 NK-B" panose="02020700000000000000" pitchFamily="18" charset="-128"/>
                <a:ea typeface="UD デジタル 教科書体 NK-B" panose="02020700000000000000" pitchFamily="18" charset="-128"/>
              </a:rPr>
            </a:br>
            <a:br>
              <a:rPr lang="en-US" altLang="ja-JP" dirty="0">
                <a:latin typeface="UD デジタル 教科書体 NK-B" panose="02020700000000000000" pitchFamily="18" charset="-128"/>
                <a:ea typeface="UD デジタル 教科書体 NK-B" panose="02020700000000000000" pitchFamily="18" charset="-128"/>
              </a:rPr>
            </a:br>
            <a:r>
              <a:rPr lang="ja-JP" altLang="en-US" dirty="0">
                <a:latin typeface="UD デジタル 教科書体 NK-B" panose="02020700000000000000" pitchFamily="18" charset="-128"/>
                <a:ea typeface="UD デジタル 教科書体 NK-B" panose="02020700000000000000" pitchFamily="18" charset="-128"/>
              </a:rPr>
              <a:t>　　　</a:t>
            </a:r>
            <a:r>
              <a:rPr lang="ja-JP" altLang="en-US" sz="7300" dirty="0">
                <a:latin typeface="UD デジタル 教科書体 NK-B" panose="02020700000000000000" pitchFamily="18" charset="-128"/>
                <a:ea typeface="UD デジタル 教科書体 NK-B" panose="02020700000000000000" pitchFamily="18" charset="-128"/>
              </a:rPr>
              <a:t>１５：３</a:t>
            </a:r>
            <a:r>
              <a:rPr lang="en-US" altLang="ja-JP" sz="7300" dirty="0">
                <a:latin typeface="UD デジタル 教科書体 NK-B" panose="02020700000000000000" pitchFamily="18" charset="-128"/>
                <a:ea typeface="UD デジタル 教科書体 NK-B" panose="02020700000000000000" pitchFamily="18" charset="-128"/>
              </a:rPr>
              <a:t>5</a:t>
            </a:r>
            <a:r>
              <a:rPr lang="ja-JP" altLang="en-US" sz="7300" dirty="0">
                <a:latin typeface="UD デジタル 教科書体 NK-B" panose="02020700000000000000" pitchFamily="18" charset="-128"/>
                <a:ea typeface="UD デジタル 教科書体 NK-B" panose="02020700000000000000" pitchFamily="18" charset="-128"/>
              </a:rPr>
              <a:t>～１５：</a:t>
            </a:r>
            <a:r>
              <a:rPr lang="en-US" altLang="ja-JP" sz="7300" dirty="0">
                <a:latin typeface="UD デジタル 教科書体 NK-B" panose="02020700000000000000" pitchFamily="18" charset="-128"/>
                <a:ea typeface="UD デジタル 教科書体 NK-B" panose="02020700000000000000" pitchFamily="18" charset="-128"/>
              </a:rPr>
              <a:t>45</a:t>
            </a:r>
            <a:r>
              <a:rPr lang="ja-JP" altLang="en-US" sz="7300" dirty="0">
                <a:latin typeface="UD デジタル 教科書体 NK-B" panose="02020700000000000000" pitchFamily="18" charset="-128"/>
                <a:ea typeface="UD デジタル 教科書体 NK-B" panose="02020700000000000000" pitchFamily="18" charset="-128"/>
              </a:rPr>
              <a:t> まで</a:t>
            </a:r>
            <a:endPar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3615654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09" name="図 4"/>
          <p:cNvPicPr>
            <a:picLocks noChangeAspect="1"/>
          </p:cNvPicPr>
          <p:nvPr/>
        </p:nvPicPr>
        <p:blipFill>
          <a:blip r:embed="rId3"/>
          <a:stretch>
            <a:fillRect/>
          </a:stretch>
        </p:blipFill>
        <p:spPr>
          <a:xfrm>
            <a:off x="9373263" y="1266397"/>
            <a:ext cx="2373708" cy="1810299"/>
          </a:xfrm>
          <a:prstGeom prst="rect">
            <a:avLst/>
          </a:prstGeom>
        </p:spPr>
      </p:pic>
      <p:sp>
        <p:nvSpPr>
          <p:cNvPr id="3510" name="テキスト ボックス 1"/>
          <p:cNvSpPr txBox="1"/>
          <p:nvPr/>
        </p:nvSpPr>
        <p:spPr>
          <a:xfrm>
            <a:off x="767299" y="845316"/>
            <a:ext cx="10330774" cy="3939540"/>
          </a:xfrm>
          <a:prstGeom prst="rect">
            <a:avLst/>
          </a:prstGeom>
          <a:noFill/>
        </p:spPr>
        <p:txBody>
          <a:bodyPr wrap="square" rtlCol="0">
            <a:spAutoFit/>
          </a:bodyPr>
          <a:lstStyle/>
          <a:p>
            <a:pPr algn="ctr"/>
            <a:r>
              <a:rPr kumimoji="1" lang="ja-JP" altLang="en-US" sz="5400" b="1" dirty="0">
                <a:latin typeface="UD デジタル 教科書体 NK-B" panose="02020700000000000000" pitchFamily="18" charset="-128"/>
                <a:ea typeface="UD デジタル 教科書体 NK-B" panose="02020700000000000000" pitchFamily="18" charset="-128"/>
              </a:rPr>
              <a:t>アセスメント</a:t>
            </a:r>
            <a:endParaRPr kumimoji="1" lang="en-US" altLang="ja-JP" sz="5400" b="1" dirty="0">
              <a:latin typeface="UD デジタル 教科書体 NK-B" panose="02020700000000000000" pitchFamily="18" charset="-128"/>
              <a:ea typeface="UD デジタル 教科書体 NK-B" panose="02020700000000000000" pitchFamily="18" charset="-128"/>
            </a:endParaRPr>
          </a:p>
          <a:p>
            <a:pPr algn="ctr"/>
            <a:endParaRPr kumimoji="1" lang="ja-JP" altLang="en-US" sz="5400" dirty="0">
              <a:latin typeface="UD デジタル 教科書体 NK-B" panose="02020700000000000000" pitchFamily="18" charset="-128"/>
              <a:ea typeface="UD デジタル 教科書体 NK-B" panose="02020700000000000000" pitchFamily="18" charset="-128"/>
              <a:cs typeface="メイリオ" pitchFamily="50" charset="-128"/>
            </a:endParaRPr>
          </a:p>
          <a:p>
            <a:pPr algn="ctr"/>
            <a:r>
              <a:rPr kumimoji="1" lang="ja-JP" altLang="en-US" sz="5400" b="1" dirty="0">
                <a:latin typeface="UD デジタル 教科書体 NK-B" panose="02020700000000000000" pitchFamily="18" charset="-128"/>
                <a:ea typeface="UD デジタル 教科書体 NK-B" panose="02020700000000000000" pitchFamily="18" charset="-128"/>
              </a:rPr>
              <a:t>（ニーズ整理）</a:t>
            </a:r>
            <a:endParaRPr kumimoji="1" lang="en-US" altLang="ja-JP" sz="5400" b="1" dirty="0">
              <a:latin typeface="UD デジタル 教科書体 NK-B" panose="02020700000000000000" pitchFamily="18" charset="-128"/>
              <a:ea typeface="UD デジタル 教科書体 NK-B" panose="02020700000000000000" pitchFamily="18" charset="-128"/>
            </a:endParaRPr>
          </a:p>
          <a:p>
            <a:pPr algn="ctr"/>
            <a:endParaRPr kumimoji="1" lang="en-US" altLang="ja-JP" sz="4400" b="1" dirty="0">
              <a:latin typeface="UD デジタル 教科書体 NK-B" panose="02020700000000000000" pitchFamily="18" charset="-128"/>
              <a:ea typeface="UD デジタル 教科書体 NK-B" panose="02020700000000000000" pitchFamily="18" charset="-128"/>
            </a:endParaRPr>
          </a:p>
          <a:p>
            <a:pPr algn="ctr"/>
            <a:r>
              <a:rPr kumimoji="1" lang="ja-JP" altLang="en-US" sz="4400" b="1" dirty="0">
                <a:latin typeface="UD デジタル 教科書体 NK-B" panose="02020700000000000000" pitchFamily="18" charset="-128"/>
                <a:ea typeface="UD デジタル 教科書体 NK-B" panose="02020700000000000000" pitchFamily="18" charset="-128"/>
              </a:rPr>
              <a:t>主訴の確認（</a:t>
            </a:r>
            <a:r>
              <a:rPr kumimoji="1" lang="en-US" altLang="ja-JP" sz="4400" b="1" dirty="0">
                <a:latin typeface="UD デジタル 教科書体 NK-B" panose="02020700000000000000" pitchFamily="18" charset="-128"/>
                <a:ea typeface="UD デジタル 教科書体 NK-B" panose="02020700000000000000" pitchFamily="18" charset="-128"/>
              </a:rPr>
              <a:t>5</a:t>
            </a:r>
            <a:r>
              <a:rPr kumimoji="1" lang="ja-JP" altLang="en-US" sz="4400" b="1" dirty="0">
                <a:latin typeface="UD デジタル 教科書体 NK-B" panose="02020700000000000000" pitchFamily="18" charset="-128"/>
                <a:ea typeface="UD デジタル 教科書体 NK-B" panose="02020700000000000000" pitchFamily="18" charset="-128"/>
              </a:rPr>
              <a:t>分）</a:t>
            </a:r>
            <a:endParaRPr kumimoji="1" lang="en-US" altLang="ja-JP" sz="4400" b="1"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422157211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16" name="図 5"/>
          <p:cNvPicPr>
            <a:picLocks noChangeAspect="1"/>
          </p:cNvPicPr>
          <p:nvPr/>
        </p:nvPicPr>
        <p:blipFill>
          <a:blip r:embed="rId3"/>
          <a:stretch>
            <a:fillRect/>
          </a:stretch>
        </p:blipFill>
        <p:spPr>
          <a:xfrm>
            <a:off x="1245103" y="390138"/>
            <a:ext cx="9701793" cy="6467862"/>
          </a:xfrm>
          <a:prstGeom prst="rect">
            <a:avLst/>
          </a:prstGeom>
        </p:spPr>
      </p:pic>
      <p:sp>
        <p:nvSpPr>
          <p:cNvPr id="3517" name="タイトル 6"/>
          <p:cNvSpPr>
            <a:spLocks noGrp="1"/>
          </p:cNvSpPr>
          <p:nvPr>
            <p:ph type="title"/>
          </p:nvPr>
        </p:nvSpPr>
        <p:spPr>
          <a:xfrm>
            <a:off x="361950" y="132963"/>
            <a:ext cx="3238500" cy="514350"/>
          </a:xfrm>
        </p:spPr>
        <p:txBody>
          <a:bodyPr>
            <a:noAutofit/>
          </a:bodyPr>
          <a:lstStyle/>
          <a:p>
            <a:r>
              <a:rPr lang="ja-JP" altLang="en-US" sz="1800" dirty="0">
                <a:latin typeface="UD デジタル 教科書体 NK-B" panose="02020700000000000000" pitchFamily="18" charset="-128"/>
                <a:ea typeface="UD デジタル 教科書体 NK-B" panose="02020700000000000000" pitchFamily="18" charset="-128"/>
              </a:rPr>
              <a:t>ニーズ整理票</a:t>
            </a:r>
          </a:p>
        </p:txBody>
      </p:sp>
    </p:spTree>
    <p:extLst>
      <p:ext uri="{BB962C8B-B14F-4D97-AF65-F5344CB8AC3E}">
        <p14:creationId xmlns:p14="http://schemas.microsoft.com/office/powerpoint/2010/main" val="59986996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3" name="タイトル 1"/>
          <p:cNvSpPr>
            <a:spLocks noGrp="1"/>
          </p:cNvSpPr>
          <p:nvPr>
            <p:ph type="title"/>
          </p:nvPr>
        </p:nvSpPr>
        <p:spPr>
          <a:xfrm>
            <a:off x="3791414" y="370919"/>
            <a:ext cx="7090825" cy="1325563"/>
          </a:xfrm>
        </p:spPr>
        <p:txBody>
          <a:bodyPr/>
          <a:lstStyle/>
          <a:p>
            <a:r>
              <a:rPr kumimoji="1" lang="ja-JP" altLang="en-US" dirty="0">
                <a:latin typeface="UD デジタル 教科書体 NK-B" panose="02020700000000000000" pitchFamily="18" charset="-128"/>
                <a:ea typeface="UD デジタル 教科書体 NK-B" panose="02020700000000000000" pitchFamily="18" charset="-128"/>
              </a:rPr>
              <a:t>主訴の確認　　　</a:t>
            </a:r>
            <a:r>
              <a:rPr kumimoji="1" lang="en-US" altLang="ja-JP" dirty="0">
                <a:latin typeface="UD デジタル 教科書体 NK-B" panose="02020700000000000000" pitchFamily="18" charset="-128"/>
                <a:ea typeface="UD デジタル 教科書体 NK-B" panose="02020700000000000000" pitchFamily="18" charset="-128"/>
              </a:rPr>
              <a:t>5</a:t>
            </a:r>
            <a:r>
              <a:rPr kumimoji="1" lang="ja-JP" altLang="en-US" dirty="0">
                <a:latin typeface="UD デジタル 教科書体 NK-B" panose="02020700000000000000" pitchFamily="18" charset="-128"/>
                <a:ea typeface="UD デジタル 教科書体 NK-B" panose="02020700000000000000" pitchFamily="18" charset="-128"/>
              </a:rPr>
              <a:t>分</a:t>
            </a:r>
          </a:p>
        </p:txBody>
      </p:sp>
      <p:sp>
        <p:nvSpPr>
          <p:cNvPr id="3524" name="コンテンツ プレースホルダー 2"/>
          <p:cNvSpPr>
            <a:spLocks noGrp="1"/>
          </p:cNvSpPr>
          <p:nvPr>
            <p:ph idx="1"/>
          </p:nvPr>
        </p:nvSpPr>
        <p:spPr>
          <a:xfrm>
            <a:off x="256674" y="2308302"/>
            <a:ext cx="11337319" cy="4219094"/>
          </a:xfrm>
        </p:spPr>
        <p:txBody>
          <a:bodyPr>
            <a:normAutofit/>
          </a:bodyPr>
          <a:lstStyle/>
          <a:p>
            <a:r>
              <a:rPr kumimoji="1" lang="en-US" altLang="ja-JP" sz="4000" dirty="0">
                <a:latin typeface="UD デジタル 教科書体 NK-B" panose="02020700000000000000" pitchFamily="18" charset="-128"/>
                <a:ea typeface="UD デジタル 教科書体 NK-B" panose="02020700000000000000" pitchFamily="18" charset="-128"/>
              </a:rPr>
              <a:t>『</a:t>
            </a:r>
            <a:r>
              <a:rPr kumimoji="1" lang="ja-JP" altLang="en-US" sz="4000" dirty="0">
                <a:latin typeface="UD デジタル 教科書体 NK-B" panose="02020700000000000000" pitchFamily="18" charset="-128"/>
                <a:ea typeface="UD デジタル 教科書体 NK-B" panose="02020700000000000000" pitchFamily="18" charset="-128"/>
              </a:rPr>
              <a:t>事例の概要</a:t>
            </a:r>
            <a:r>
              <a:rPr kumimoji="1" lang="en-US" altLang="ja-JP" sz="4000" dirty="0">
                <a:latin typeface="UD デジタル 教科書体 NK-B" panose="02020700000000000000" pitchFamily="18" charset="-128"/>
                <a:ea typeface="UD デジタル 教科書体 NK-B" panose="02020700000000000000" pitchFamily="18" charset="-128"/>
              </a:rPr>
              <a:t>』</a:t>
            </a:r>
            <a:r>
              <a:rPr kumimoji="1" lang="ja-JP" altLang="en-US" sz="4000" dirty="0">
                <a:latin typeface="UD デジタル 教科書体 NK-B" panose="02020700000000000000" pitchFamily="18" charset="-128"/>
                <a:ea typeface="UD デジタル 教科書体 NK-B" panose="02020700000000000000" pitchFamily="18" charset="-128"/>
              </a:rPr>
              <a:t>には、県二さんの主訴がたくさん出てきました。</a:t>
            </a:r>
            <a:endParaRPr kumimoji="1" lang="en-US" altLang="ja-JP" sz="4000" dirty="0">
              <a:latin typeface="UD デジタル 教科書体 NK-B" panose="02020700000000000000" pitchFamily="18" charset="-128"/>
              <a:ea typeface="UD デジタル 教科書体 NK-B" panose="02020700000000000000" pitchFamily="18" charset="-128"/>
            </a:endParaRPr>
          </a:p>
          <a:p>
            <a:endParaRPr kumimoji="1" lang="en-US" altLang="ja-JP" sz="4000" dirty="0">
              <a:latin typeface="UD デジタル 教科書体 NK-B" panose="02020700000000000000" pitchFamily="18" charset="-128"/>
              <a:ea typeface="UD デジタル 教科書体 NK-B" panose="02020700000000000000" pitchFamily="18" charset="-128"/>
            </a:endParaRPr>
          </a:p>
          <a:p>
            <a:r>
              <a:rPr kumimoji="1" lang="ja-JP" altLang="en-US" sz="4000" dirty="0">
                <a:latin typeface="UD デジタル 教科書体 NK-B" panose="02020700000000000000" pitchFamily="18" charset="-128"/>
                <a:ea typeface="UD デジタル 教科書体 NK-B" panose="02020700000000000000" pitchFamily="18" charset="-128"/>
              </a:rPr>
              <a:t>どんな主訴があるのかあげてみましょう。</a:t>
            </a:r>
            <a:endParaRPr kumimoji="1" lang="en-US" altLang="ja-JP" sz="4000"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sz="4000" dirty="0">
                <a:latin typeface="UD デジタル 教科書体 NK-B" panose="02020700000000000000" pitchFamily="18" charset="-128"/>
                <a:ea typeface="UD デジタル 教科書体 NK-B" panose="02020700000000000000" pitchFamily="18" charset="-128"/>
              </a:rPr>
              <a:t> その中でも優先度が高い主訴を３つあげてください。</a:t>
            </a:r>
          </a:p>
        </p:txBody>
      </p:sp>
      <p:pic>
        <p:nvPicPr>
          <p:cNvPr id="3525" name="Picture 2" descr="イラストポップ 学校のイラスト | 委員会No02マイクを片手に選挙 ..."/>
          <p:cNvPicPr>
            <a:picLocks noChangeAspect="1" noChangeArrowheads="1"/>
          </p:cNvPicPr>
          <p:nvPr/>
        </p:nvPicPr>
        <p:blipFill>
          <a:blip r:embed="rId2"/>
          <a:stretch>
            <a:fillRect/>
          </a:stretch>
        </p:blipFill>
        <p:spPr>
          <a:xfrm>
            <a:off x="1822275" y="349654"/>
            <a:ext cx="1285847" cy="1475894"/>
          </a:xfrm>
          <a:prstGeom prst="rect">
            <a:avLst/>
          </a:prstGeom>
          <a:noFill/>
        </p:spPr>
      </p:pic>
    </p:spTree>
    <p:extLst>
      <p:ext uri="{BB962C8B-B14F-4D97-AF65-F5344CB8AC3E}">
        <p14:creationId xmlns:p14="http://schemas.microsoft.com/office/powerpoint/2010/main" val="66346516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BB9B7575-2901-23E0-0828-D1F77A2BFA99}"/>
              </a:ext>
            </a:extLst>
          </p:cNvPr>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aphicFrame>
        <p:nvGraphicFramePr>
          <p:cNvPr id="2" name="コンテンツ プレースホルダー 3">
            <a:extLst>
              <a:ext uri="{FF2B5EF4-FFF2-40B4-BE49-F238E27FC236}">
                <a16:creationId xmlns:a16="http://schemas.microsoft.com/office/drawing/2014/main" id="{22C50C82-9DE0-B49D-1142-2FF7E4D1460F}"/>
              </a:ext>
            </a:extLst>
          </p:cNvPr>
          <p:cNvGraphicFramePr>
            <a:graphicFrameLocks/>
          </p:cNvGraphicFramePr>
          <p:nvPr/>
        </p:nvGraphicFramePr>
        <p:xfrm>
          <a:off x="138734" y="1145041"/>
          <a:ext cx="11147710" cy="5197428"/>
        </p:xfrm>
        <a:graphic>
          <a:graphicData uri="http://schemas.openxmlformats.org/drawingml/2006/table">
            <a:tbl>
              <a:tblPr firstRow="1" firstCol="1" bandRow="1"/>
              <a:tblGrid>
                <a:gridCol w="1743378">
                  <a:extLst>
                    <a:ext uri="{9D8B030D-6E8A-4147-A177-3AD203B41FA5}">
                      <a16:colId xmlns:a16="http://schemas.microsoft.com/office/drawing/2014/main" val="20000"/>
                    </a:ext>
                  </a:extLst>
                </a:gridCol>
                <a:gridCol w="2140480">
                  <a:extLst>
                    <a:ext uri="{9D8B030D-6E8A-4147-A177-3AD203B41FA5}">
                      <a16:colId xmlns:a16="http://schemas.microsoft.com/office/drawing/2014/main" val="436934271"/>
                    </a:ext>
                  </a:extLst>
                </a:gridCol>
                <a:gridCol w="2415807">
                  <a:extLst>
                    <a:ext uri="{9D8B030D-6E8A-4147-A177-3AD203B41FA5}">
                      <a16:colId xmlns:a16="http://schemas.microsoft.com/office/drawing/2014/main" val="500710772"/>
                    </a:ext>
                  </a:extLst>
                </a:gridCol>
                <a:gridCol w="3338422">
                  <a:extLst>
                    <a:ext uri="{9D8B030D-6E8A-4147-A177-3AD203B41FA5}">
                      <a16:colId xmlns:a16="http://schemas.microsoft.com/office/drawing/2014/main" val="20003"/>
                    </a:ext>
                  </a:extLst>
                </a:gridCol>
                <a:gridCol w="1509623">
                  <a:extLst>
                    <a:ext uri="{9D8B030D-6E8A-4147-A177-3AD203B41FA5}">
                      <a16:colId xmlns:a16="http://schemas.microsoft.com/office/drawing/2014/main" val="1340619106"/>
                    </a:ext>
                  </a:extLst>
                </a:gridCol>
              </a:tblGrid>
              <a:tr h="351108">
                <a:tc gridSpan="2">
                  <a:txBody>
                    <a:bodyPr/>
                    <a:lstStyle>
                      <a:lvl1pPr marL="0" algn="l" defTabSz="914400" rtl="0" eaLnBrk="1" latinLnBrk="0" hangingPunct="1">
                        <a:defRPr kumimoji="1" sz="1800" b="1" kern="1200">
                          <a:solidFill>
                            <a:schemeClr val="tx1"/>
                          </a:solidFill>
                          <a:latin typeface="游ゴシック" panose="020F0502020204030204"/>
                        </a:defRPr>
                      </a:lvl1pPr>
                      <a:lvl2pPr marL="457200" algn="l" defTabSz="914400" rtl="0" eaLnBrk="1" latinLnBrk="0" hangingPunct="1">
                        <a:defRPr kumimoji="1" sz="1800" b="1" kern="1200">
                          <a:solidFill>
                            <a:schemeClr val="tx1"/>
                          </a:solidFill>
                          <a:latin typeface="游ゴシック" panose="020F0502020204030204"/>
                        </a:defRPr>
                      </a:lvl2pPr>
                      <a:lvl3pPr marL="914400" algn="l" defTabSz="914400" rtl="0" eaLnBrk="1" latinLnBrk="0" hangingPunct="1">
                        <a:defRPr kumimoji="1" sz="1800" b="1" kern="1200">
                          <a:solidFill>
                            <a:schemeClr val="tx1"/>
                          </a:solidFill>
                          <a:latin typeface="游ゴシック" panose="020F0502020204030204"/>
                        </a:defRPr>
                      </a:lvl3pPr>
                      <a:lvl4pPr marL="1371600" algn="l" defTabSz="914400" rtl="0" eaLnBrk="1" latinLnBrk="0" hangingPunct="1">
                        <a:defRPr kumimoji="1" sz="1800" b="1" kern="1200">
                          <a:solidFill>
                            <a:schemeClr val="tx1"/>
                          </a:solidFill>
                          <a:latin typeface="游ゴシック" panose="020F0502020204030204"/>
                        </a:defRPr>
                      </a:lvl4pPr>
                      <a:lvl5pPr marL="1828800" algn="l" defTabSz="914400" rtl="0" eaLnBrk="1" latinLnBrk="0" hangingPunct="1">
                        <a:defRPr kumimoji="1" sz="1800" b="1" kern="1200">
                          <a:solidFill>
                            <a:schemeClr val="tx1"/>
                          </a:solidFill>
                          <a:latin typeface="游ゴシック" panose="020F0502020204030204"/>
                        </a:defRPr>
                      </a:lvl5pPr>
                      <a:lvl6pPr marL="2286000" algn="l" defTabSz="914400" rtl="0" eaLnBrk="1" latinLnBrk="0" hangingPunct="1">
                        <a:defRPr kumimoji="1" sz="1800" b="1" kern="1200">
                          <a:solidFill>
                            <a:schemeClr val="tx1"/>
                          </a:solidFill>
                          <a:latin typeface="游ゴシック" panose="020F0502020204030204"/>
                        </a:defRPr>
                      </a:lvl6pPr>
                      <a:lvl7pPr marL="2743200" algn="l" defTabSz="914400" rtl="0" eaLnBrk="1" latinLnBrk="0" hangingPunct="1">
                        <a:defRPr kumimoji="1" sz="1800" b="1" kern="1200">
                          <a:solidFill>
                            <a:schemeClr val="tx1"/>
                          </a:solidFill>
                          <a:latin typeface="游ゴシック" panose="020F0502020204030204"/>
                        </a:defRPr>
                      </a:lvl7pPr>
                      <a:lvl8pPr marL="3200400" algn="l" defTabSz="914400" rtl="0" eaLnBrk="1" latinLnBrk="0" hangingPunct="1">
                        <a:defRPr kumimoji="1" sz="1800" b="1" kern="1200">
                          <a:solidFill>
                            <a:schemeClr val="tx1"/>
                          </a:solidFill>
                          <a:latin typeface="游ゴシック" panose="020F0502020204030204"/>
                        </a:defRPr>
                      </a:lvl8pPr>
                      <a:lvl9pPr marL="3657600" algn="l" defTabSz="914400" rtl="0" eaLnBrk="1" latinLnBrk="0" hangingPunct="1">
                        <a:defRPr kumimoji="1" sz="1800" b="1" kern="1200">
                          <a:solidFill>
                            <a:schemeClr val="tx1"/>
                          </a:solidFill>
                          <a:latin typeface="游ゴシック" panose="020F0502020204030204"/>
                        </a:defRPr>
                      </a:lvl9pPr>
                    </a:lstStyle>
                    <a:p>
                      <a:pPr algn="ctr"/>
                      <a:r>
                        <a:rPr lang="ja-JP" altLang="en-US" sz="1800" kern="100" dirty="0">
                          <a:solidFill>
                            <a:schemeClr val="tx1"/>
                          </a:solidFill>
                          <a:effectLst/>
                          <a:latin typeface="UD デジタル 教科書体 NK-R" panose="02020400000000000000" pitchFamily="18" charset="-128"/>
                          <a:ea typeface="UD デジタル 教科書体 NK-R" panose="02020400000000000000" pitchFamily="18" charset="-128"/>
                        </a:rPr>
                        <a:t>インテーク</a:t>
                      </a:r>
                      <a:endParaRPr lang="ja-JP" sz="1800" kern="100" dirty="0">
                        <a:solidFill>
                          <a:schemeClr val="tx1"/>
                        </a:solidFill>
                        <a:effectLst/>
                        <a:latin typeface="UD デジタル 教科書体 NK-R" panose="02020400000000000000" pitchFamily="18" charset="-128"/>
                        <a:ea typeface="UD デジタル 教科書体 NK-R" panose="02020400000000000000" pitchFamily="18" charset="-128"/>
                        <a:cs typeface="游明朝" panose="02020400000000000000" pitchFamily="18" charset="-128"/>
                      </a:endParaRPr>
                    </a:p>
                  </a:txBody>
                  <a:tcPr marL="78000" marR="78000" marT="0" marB="0" anchor="ctr">
                    <a:lnL w="12700" cmpd="sng">
                      <a:solidFill>
                        <a:sysClr val="windowText" lastClr="000000"/>
                      </a:solidFill>
                    </a:lnL>
                    <a:lnR w="12700" cmpd="sng">
                      <a:solidFill>
                        <a:sysClr val="windowText" lastClr="000000"/>
                      </a:solidFill>
                    </a:lnR>
                    <a:lnT w="12700" cmpd="sng">
                      <a:solidFill>
                        <a:sysClr val="windowText" lastClr="000000"/>
                      </a:solidFill>
                    </a:lnT>
                    <a:lnB w="25400" cmpd="sng">
                      <a:solidFill>
                        <a:sysClr val="windowText" lastClr="000000"/>
                      </a:solidFill>
                    </a:lnB>
                    <a:lnTlToBr w="12700" cmpd="sng">
                      <a:noFill/>
                      <a:prstDash val="solid"/>
                    </a:lnTlToBr>
                    <a:lnBlToTr w="12700" cmpd="sng">
                      <a:noFill/>
                      <a:prstDash val="solid"/>
                    </a:lnBlToTr>
                    <a:solidFill>
                      <a:srgbClr val="E7E6E6"/>
                    </a:solidFill>
                  </a:tcPr>
                </a:tc>
                <a:tc hMerge="1">
                  <a:txBody>
                    <a:bodyPr/>
                    <a:lstStyle/>
                    <a:p>
                      <a:pPr algn="ctr"/>
                      <a:endParaRPr lang="ja-JP" sz="1600" kern="100" dirty="0">
                        <a:solidFill>
                          <a:srgbClr val="002060"/>
                        </a:solidFill>
                        <a:effectLst/>
                        <a:latin typeface="メイリオ"/>
                        <a:ea typeface="メイリオ"/>
                        <a:cs typeface="游明朝" panose="02020400000000000000" pitchFamily="18" charset="-128"/>
                      </a:endParaRPr>
                    </a:p>
                  </a:txBody>
                  <a:tcPr marL="78000" marR="78000" marT="0" marB="0" anchor="ctr"/>
                </a:tc>
                <a:tc gridSpan="3">
                  <a:txBody>
                    <a:bodyPr/>
                    <a:lstStyle>
                      <a:lvl1pPr marL="0" algn="l" defTabSz="914400" rtl="0" eaLnBrk="1" latinLnBrk="0" hangingPunct="1">
                        <a:defRPr kumimoji="1" sz="1800" b="1" kern="1200">
                          <a:solidFill>
                            <a:schemeClr val="tx1"/>
                          </a:solidFill>
                          <a:latin typeface="游ゴシック" panose="020F0502020204030204"/>
                        </a:defRPr>
                      </a:lvl1pPr>
                      <a:lvl2pPr marL="457200" algn="l" defTabSz="914400" rtl="0" eaLnBrk="1" latinLnBrk="0" hangingPunct="1">
                        <a:defRPr kumimoji="1" sz="1800" b="1" kern="1200">
                          <a:solidFill>
                            <a:schemeClr val="tx1"/>
                          </a:solidFill>
                          <a:latin typeface="游ゴシック" panose="020F0502020204030204"/>
                        </a:defRPr>
                      </a:lvl2pPr>
                      <a:lvl3pPr marL="914400" algn="l" defTabSz="914400" rtl="0" eaLnBrk="1" latinLnBrk="0" hangingPunct="1">
                        <a:defRPr kumimoji="1" sz="1800" b="1" kern="1200">
                          <a:solidFill>
                            <a:schemeClr val="tx1"/>
                          </a:solidFill>
                          <a:latin typeface="游ゴシック" panose="020F0502020204030204"/>
                        </a:defRPr>
                      </a:lvl3pPr>
                      <a:lvl4pPr marL="1371600" algn="l" defTabSz="914400" rtl="0" eaLnBrk="1" latinLnBrk="0" hangingPunct="1">
                        <a:defRPr kumimoji="1" sz="1800" b="1" kern="1200">
                          <a:solidFill>
                            <a:schemeClr val="tx1"/>
                          </a:solidFill>
                          <a:latin typeface="游ゴシック" panose="020F0502020204030204"/>
                        </a:defRPr>
                      </a:lvl4pPr>
                      <a:lvl5pPr marL="1828800" algn="l" defTabSz="914400" rtl="0" eaLnBrk="1" latinLnBrk="0" hangingPunct="1">
                        <a:defRPr kumimoji="1" sz="1800" b="1" kern="1200">
                          <a:solidFill>
                            <a:schemeClr val="tx1"/>
                          </a:solidFill>
                          <a:latin typeface="游ゴシック" panose="020F0502020204030204"/>
                        </a:defRPr>
                      </a:lvl5pPr>
                      <a:lvl6pPr marL="2286000" algn="l" defTabSz="914400" rtl="0" eaLnBrk="1" latinLnBrk="0" hangingPunct="1">
                        <a:defRPr kumimoji="1" sz="1800" b="1" kern="1200">
                          <a:solidFill>
                            <a:schemeClr val="tx1"/>
                          </a:solidFill>
                          <a:latin typeface="游ゴシック" panose="020F0502020204030204"/>
                        </a:defRPr>
                      </a:lvl6pPr>
                      <a:lvl7pPr marL="2743200" algn="l" defTabSz="914400" rtl="0" eaLnBrk="1" latinLnBrk="0" hangingPunct="1">
                        <a:defRPr kumimoji="1" sz="1800" b="1" kern="1200">
                          <a:solidFill>
                            <a:schemeClr val="tx1"/>
                          </a:solidFill>
                          <a:latin typeface="游ゴシック" panose="020F0502020204030204"/>
                        </a:defRPr>
                      </a:lvl7pPr>
                      <a:lvl8pPr marL="3200400" algn="l" defTabSz="914400" rtl="0" eaLnBrk="1" latinLnBrk="0" hangingPunct="1">
                        <a:defRPr kumimoji="1" sz="1800" b="1" kern="1200">
                          <a:solidFill>
                            <a:schemeClr val="tx1"/>
                          </a:solidFill>
                          <a:latin typeface="游ゴシック" panose="020F0502020204030204"/>
                        </a:defRPr>
                      </a:lvl8pPr>
                      <a:lvl9pPr marL="3657600" algn="l" defTabSz="914400" rtl="0" eaLnBrk="1" latinLnBrk="0" hangingPunct="1">
                        <a:defRPr kumimoji="1" sz="1800" b="1" kern="1200">
                          <a:solidFill>
                            <a:schemeClr val="tx1"/>
                          </a:solidFill>
                          <a:latin typeface="游ゴシック" panose="020F0502020204030204"/>
                        </a:defRPr>
                      </a:lvl9pPr>
                    </a:lstStyle>
                    <a:p>
                      <a:pPr algn="ctr"/>
                      <a:r>
                        <a:rPr lang="ja-JP" altLang="en-US" sz="1600" kern="100" dirty="0">
                          <a:solidFill>
                            <a:schemeClr val="tx1"/>
                          </a:solidFill>
                          <a:effectLst/>
                          <a:latin typeface="UD デジタル 教科書体 NK-R" panose="02020400000000000000" pitchFamily="18" charset="-128"/>
                          <a:ea typeface="UD デジタル 教科書体 NK-R" panose="02020400000000000000" pitchFamily="18" charset="-128"/>
                          <a:cs typeface="游明朝" panose="02020400000000000000" pitchFamily="18" charset="-128"/>
                        </a:rPr>
                        <a:t>アセスメント</a:t>
                      </a:r>
                      <a:endParaRPr lang="ja-JP" sz="1600" kern="100" dirty="0">
                        <a:solidFill>
                          <a:schemeClr val="tx1"/>
                        </a:solidFill>
                        <a:effectLst/>
                        <a:latin typeface="UD デジタル 教科書体 NK-R" panose="02020400000000000000" pitchFamily="18" charset="-128"/>
                        <a:ea typeface="UD デジタル 教科書体 NK-R" panose="02020400000000000000" pitchFamily="18" charset="-128"/>
                        <a:cs typeface="游明朝" panose="02020400000000000000" pitchFamily="18" charset="-128"/>
                      </a:endParaRPr>
                    </a:p>
                  </a:txBody>
                  <a:tcPr marL="78000" marR="78000" marT="0" marB="0" anchor="ctr">
                    <a:lnL w="12700" cmpd="sng">
                      <a:solidFill>
                        <a:sysClr val="windowText" lastClr="000000"/>
                      </a:solidFill>
                    </a:lnL>
                    <a:lnR w="12700" cmpd="sng">
                      <a:solidFill>
                        <a:sysClr val="windowText" lastClr="000000"/>
                      </a:solidFill>
                    </a:lnR>
                    <a:lnT w="12700" cmpd="sng">
                      <a:solidFill>
                        <a:sysClr val="windowText" lastClr="000000"/>
                      </a:solidFill>
                    </a:lnT>
                    <a:lnB w="25400" cmpd="sng">
                      <a:solidFill>
                        <a:sysClr val="windowText" lastClr="000000"/>
                      </a:solidFill>
                    </a:lnB>
                    <a:lnTlToBr w="12700" cmpd="sng">
                      <a:noFill/>
                      <a:prstDash val="solid"/>
                    </a:lnTlToBr>
                    <a:lnBlToTr w="12700" cmpd="sng">
                      <a:noFill/>
                      <a:prstDash val="solid"/>
                    </a:lnBlToTr>
                    <a:solidFill>
                      <a:srgbClr val="E7E6E6"/>
                    </a:solidFill>
                  </a:tcPr>
                </a:tc>
                <a:tc hMerge="1">
                  <a:txBody>
                    <a:bodyPr/>
                    <a:lstStyle/>
                    <a:p>
                      <a:pPr algn="ctr"/>
                      <a:endParaRPr lang="ja-JP" sz="1600" kern="100" dirty="0">
                        <a:solidFill>
                          <a:srgbClr val="002060"/>
                        </a:solidFill>
                        <a:effectLst/>
                        <a:latin typeface="メイリオ"/>
                        <a:ea typeface="メイリオ"/>
                        <a:cs typeface="游明朝" panose="02020400000000000000" pitchFamily="18" charset="-128"/>
                      </a:endParaRPr>
                    </a:p>
                  </a:txBody>
                  <a:tcPr marL="78000" marR="78000" marT="0" marB="0" anchor="ctr"/>
                </a:tc>
                <a:tc hMerge="1">
                  <a:txBody>
                    <a:bodyPr/>
                    <a:lstStyle/>
                    <a:p>
                      <a:pPr algn="ctr"/>
                      <a:endParaRPr lang="ja-JP" sz="1600" kern="100" dirty="0">
                        <a:solidFill>
                          <a:srgbClr val="002060"/>
                        </a:solidFill>
                        <a:effectLst/>
                        <a:latin typeface="メイリオ"/>
                        <a:ea typeface="メイリオ"/>
                        <a:cs typeface="游明朝" panose="02020400000000000000" pitchFamily="18" charset="-128"/>
                      </a:endParaRPr>
                    </a:p>
                  </a:txBody>
                  <a:tcPr marL="78000" marR="78000" marT="0" marB="0" anchor="ctr"/>
                </a:tc>
                <a:extLst>
                  <a:ext uri="{0D108BD9-81ED-4DB2-BD59-A6C34878D82A}">
                    <a16:rowId xmlns:a16="http://schemas.microsoft.com/office/drawing/2014/main" val="1867048538"/>
                  </a:ext>
                </a:extLst>
              </a:tr>
              <a:tr h="317417">
                <a:tc gridSpan="2">
                  <a:txBody>
                    <a:bodyPr/>
                    <a:lstStyle>
                      <a:lvl1pPr marL="0" algn="l" defTabSz="914400" rtl="0" eaLnBrk="1" latinLnBrk="0" hangingPunct="1">
                        <a:defRPr kumimoji="1" sz="1800" b="1" kern="1200">
                          <a:solidFill>
                            <a:schemeClr val="tx1"/>
                          </a:solidFill>
                          <a:latin typeface="游ゴシック" panose="020F0502020204030204"/>
                        </a:defRPr>
                      </a:lvl1pPr>
                      <a:lvl2pPr marL="457200" algn="l" defTabSz="914400" rtl="0" eaLnBrk="1" latinLnBrk="0" hangingPunct="1">
                        <a:defRPr kumimoji="1" sz="1800" b="1" kern="1200">
                          <a:solidFill>
                            <a:schemeClr val="tx1"/>
                          </a:solidFill>
                          <a:latin typeface="游ゴシック" panose="020F0502020204030204"/>
                        </a:defRPr>
                      </a:lvl2pPr>
                      <a:lvl3pPr marL="914400" algn="l" defTabSz="914400" rtl="0" eaLnBrk="1" latinLnBrk="0" hangingPunct="1">
                        <a:defRPr kumimoji="1" sz="1800" b="1" kern="1200">
                          <a:solidFill>
                            <a:schemeClr val="tx1"/>
                          </a:solidFill>
                          <a:latin typeface="游ゴシック" panose="020F0502020204030204"/>
                        </a:defRPr>
                      </a:lvl3pPr>
                      <a:lvl4pPr marL="1371600" algn="l" defTabSz="914400" rtl="0" eaLnBrk="1" latinLnBrk="0" hangingPunct="1">
                        <a:defRPr kumimoji="1" sz="1800" b="1" kern="1200">
                          <a:solidFill>
                            <a:schemeClr val="tx1"/>
                          </a:solidFill>
                          <a:latin typeface="游ゴシック" panose="020F0502020204030204"/>
                        </a:defRPr>
                      </a:lvl4pPr>
                      <a:lvl5pPr marL="1828800" algn="l" defTabSz="914400" rtl="0" eaLnBrk="1" latinLnBrk="0" hangingPunct="1">
                        <a:defRPr kumimoji="1" sz="1800" b="1" kern="1200">
                          <a:solidFill>
                            <a:schemeClr val="tx1"/>
                          </a:solidFill>
                          <a:latin typeface="游ゴシック" panose="020F0502020204030204"/>
                        </a:defRPr>
                      </a:lvl5pPr>
                      <a:lvl6pPr marL="2286000" algn="l" defTabSz="914400" rtl="0" eaLnBrk="1" latinLnBrk="0" hangingPunct="1">
                        <a:defRPr kumimoji="1" sz="1800" b="1" kern="1200">
                          <a:solidFill>
                            <a:schemeClr val="tx1"/>
                          </a:solidFill>
                          <a:latin typeface="游ゴシック" panose="020F0502020204030204"/>
                        </a:defRPr>
                      </a:lvl6pPr>
                      <a:lvl7pPr marL="2743200" algn="l" defTabSz="914400" rtl="0" eaLnBrk="1" latinLnBrk="0" hangingPunct="1">
                        <a:defRPr kumimoji="1" sz="1800" b="1" kern="1200">
                          <a:solidFill>
                            <a:schemeClr val="tx1"/>
                          </a:solidFill>
                          <a:latin typeface="游ゴシック" panose="020F0502020204030204"/>
                        </a:defRPr>
                      </a:lvl7pPr>
                      <a:lvl8pPr marL="3200400" algn="l" defTabSz="914400" rtl="0" eaLnBrk="1" latinLnBrk="0" hangingPunct="1">
                        <a:defRPr kumimoji="1" sz="1800" b="1" kern="1200">
                          <a:solidFill>
                            <a:schemeClr val="tx1"/>
                          </a:solidFill>
                          <a:latin typeface="游ゴシック" panose="020F0502020204030204"/>
                        </a:defRPr>
                      </a:lvl8pPr>
                      <a:lvl9pPr marL="3657600" algn="l" defTabSz="914400" rtl="0" eaLnBrk="1" latinLnBrk="0" hangingPunct="1">
                        <a:defRPr kumimoji="1" sz="1800" b="1" kern="1200">
                          <a:solidFill>
                            <a:schemeClr val="tx1"/>
                          </a:solidFill>
                          <a:latin typeface="游ゴシック" panose="020F0502020204030204"/>
                        </a:defRPr>
                      </a:lvl9pPr>
                    </a:lstStyle>
                    <a:p>
                      <a:pPr algn="ctr"/>
                      <a:r>
                        <a:rPr lang="ja-JP" altLang="en-US" sz="1600" b="0" kern="100" dirty="0">
                          <a:solidFill>
                            <a:schemeClr val="tx1"/>
                          </a:solidFill>
                          <a:effectLst/>
                          <a:latin typeface="UD デジタル 教科書体 NK-R" panose="02020400000000000000" pitchFamily="18" charset="-128"/>
                          <a:ea typeface="UD デジタル 教科書体 NK-R" panose="02020400000000000000" pitchFamily="18" charset="-128"/>
                        </a:rPr>
                        <a:t>情報の整理</a:t>
                      </a:r>
                      <a:endParaRPr lang="en-US" altLang="ja-JP" sz="1600" b="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0" kern="100" dirty="0">
                          <a:solidFill>
                            <a:srgbClr val="FF0000"/>
                          </a:solidFill>
                          <a:effectLst/>
                          <a:latin typeface="UD デジタル 教科書体 NK-R" panose="02020400000000000000" pitchFamily="18" charset="-128"/>
                          <a:ea typeface="UD デジタル 教科書体 NK-R" panose="02020400000000000000" pitchFamily="18" charset="-128"/>
                        </a:rPr>
                        <a:t>（県二さんを支援するの必要な情報）</a:t>
                      </a:r>
                      <a:endParaRPr lang="ja-JP" altLang="ja-JP" sz="1600" b="0" kern="100" dirty="0">
                        <a:solidFill>
                          <a:srgbClr val="FF0000"/>
                        </a:solidFill>
                        <a:effectLst/>
                        <a:latin typeface="UD デジタル 教科書体 NK-R" panose="02020400000000000000" pitchFamily="18" charset="-128"/>
                        <a:ea typeface="UD デジタル 教科書体 NK-R" panose="02020400000000000000" pitchFamily="18" charset="-128"/>
                        <a:cs typeface="游明朝" panose="02020400000000000000" pitchFamily="18" charset="-128"/>
                      </a:endParaRPr>
                    </a:p>
                  </a:txBody>
                  <a:tcPr marL="78000" marR="78000" marT="0" marB="0" anchor="ctr">
                    <a:lnL w="12700" cmpd="sng">
                      <a:solidFill>
                        <a:sysClr val="windowText" lastClr="000000"/>
                      </a:solidFill>
                    </a:lnL>
                    <a:lnR w="12700" cmpd="sng">
                      <a:solidFill>
                        <a:sysClr val="windowText" lastClr="000000"/>
                      </a:solidFill>
                    </a:lnR>
                    <a:lnT w="254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A5A5A5">
                        <a:alpha val="20000"/>
                      </a:srgbClr>
                    </a:solidFill>
                  </a:tcPr>
                </a:tc>
                <a:tc hMerge="1">
                  <a:txBody>
                    <a:bodyPr/>
                    <a:lstStyle/>
                    <a:p>
                      <a:pPr algn="ctr"/>
                      <a:endParaRPr lang="ja-JP" sz="1600" kern="100" dirty="0">
                        <a:solidFill>
                          <a:srgbClr val="002060"/>
                        </a:solidFill>
                        <a:effectLst/>
                        <a:latin typeface="メイリオ"/>
                        <a:ea typeface="メイリオ"/>
                        <a:cs typeface="游明朝" panose="02020400000000000000" pitchFamily="18" charset="-128"/>
                      </a:endParaRPr>
                    </a:p>
                  </a:txBody>
                  <a:tcPr marL="78000" marR="78000" marT="0" marB="0" anchor="ct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lang="ja-JP" altLang="en-US" sz="1600" b="0" kern="100" dirty="0">
                          <a:solidFill>
                            <a:schemeClr val="tx1"/>
                          </a:solidFill>
                          <a:effectLst/>
                          <a:latin typeface="UD デジタル 教科書体 NK-R" panose="02020400000000000000" pitchFamily="18" charset="-128"/>
                          <a:ea typeface="UD デジタル 教科書体 NK-R" panose="02020400000000000000" pitchFamily="18" charset="-128"/>
                        </a:rPr>
                        <a:t>理解・解釈・仮説</a:t>
                      </a:r>
                      <a:endParaRPr lang="en-US" altLang="ja-JP" sz="1600" b="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0" kern="100" dirty="0">
                          <a:solidFill>
                            <a:srgbClr val="FF0000"/>
                          </a:solidFill>
                          <a:effectLst/>
                          <a:latin typeface="UD デジタル 教科書体 NK-R" panose="02020400000000000000" pitchFamily="18" charset="-128"/>
                          <a:ea typeface="UD デジタル 教科書体 NK-R" panose="02020400000000000000" pitchFamily="18" charset="-128"/>
                          <a:cs typeface="游明朝" panose="02020400000000000000" pitchFamily="18" charset="-128"/>
                        </a:rPr>
                        <a:t>（県二さんの人物像）</a:t>
                      </a:r>
                      <a:endParaRPr lang="ja-JP" altLang="ja-JP" sz="1600" b="0" kern="100" dirty="0">
                        <a:solidFill>
                          <a:srgbClr val="FF0000"/>
                        </a:solidFill>
                        <a:effectLst/>
                        <a:latin typeface="UD デジタル 教科書体 NK-R" panose="02020400000000000000" pitchFamily="18" charset="-128"/>
                        <a:ea typeface="UD デジタル 教科書体 NK-R" panose="02020400000000000000" pitchFamily="18" charset="-128"/>
                        <a:cs typeface="游明朝" panose="02020400000000000000" pitchFamily="18" charset="-128"/>
                      </a:endParaRPr>
                    </a:p>
                  </a:txBody>
                  <a:tcPr marL="78000" marR="78000" marT="0" marB="0" anchor="ctr">
                    <a:lnL w="12700" cmpd="sng">
                      <a:solidFill>
                        <a:sysClr val="windowText" lastClr="000000"/>
                      </a:solidFill>
                    </a:lnL>
                    <a:lnR w="12700" cmpd="sng">
                      <a:solidFill>
                        <a:sysClr val="windowText" lastClr="000000"/>
                      </a:solidFill>
                    </a:lnR>
                    <a:lnT w="254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A5A5A5">
                        <a:alpha val="20000"/>
                      </a:srgbClr>
                    </a:solid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lang="ja-JP" sz="1600" b="0" kern="100" dirty="0">
                          <a:solidFill>
                            <a:schemeClr val="tx1"/>
                          </a:solidFill>
                          <a:effectLst/>
                          <a:latin typeface="UD デジタル 教科書体 NK-R" panose="02020400000000000000" pitchFamily="18" charset="-128"/>
                          <a:ea typeface="UD デジタル 教科書体 NK-R" panose="02020400000000000000" pitchFamily="18" charset="-128"/>
                        </a:rPr>
                        <a:t>本人の真のニーズ</a:t>
                      </a:r>
                      <a:endParaRPr lang="en-US" altLang="ja-JP" sz="1600" b="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algn="ctr"/>
                      <a:r>
                        <a:rPr lang="ja-JP" altLang="en-US" sz="1500" b="0" kern="100" dirty="0">
                          <a:solidFill>
                            <a:srgbClr val="FF0000"/>
                          </a:solidFill>
                          <a:effectLst/>
                          <a:latin typeface="UD デジタル 教科書体 NK-R" panose="02020400000000000000" pitchFamily="18" charset="-128"/>
                          <a:ea typeface="UD デジタル 教科書体 NK-R" panose="02020400000000000000" pitchFamily="18" charset="-128"/>
                        </a:rPr>
                        <a:t>（県二さんのほんとの気持ちは？）</a:t>
                      </a:r>
                      <a:endParaRPr lang="ja-JP" altLang="ja-JP" sz="1500" b="0" kern="100" dirty="0">
                        <a:solidFill>
                          <a:srgbClr val="FF0000"/>
                        </a:solidFill>
                        <a:effectLst/>
                        <a:latin typeface="UD デジタル 教科書体 NK-R" panose="02020400000000000000" pitchFamily="18" charset="-128"/>
                        <a:ea typeface="UD デジタル 教科書体 NK-R" panose="02020400000000000000" pitchFamily="18" charset="-128"/>
                        <a:cs typeface="游明朝" panose="02020400000000000000" pitchFamily="18" charset="-128"/>
                      </a:endParaRPr>
                    </a:p>
                  </a:txBody>
                  <a:tcPr marL="78000" marR="78000" marT="0" marB="0" anchor="ctr">
                    <a:lnL w="12700" cmpd="sng">
                      <a:solidFill>
                        <a:sysClr val="windowText" lastClr="000000"/>
                      </a:solidFill>
                    </a:lnL>
                    <a:lnR w="12700" cmpd="sng">
                      <a:solidFill>
                        <a:sysClr val="windowText" lastClr="000000"/>
                      </a:solidFill>
                    </a:lnR>
                    <a:lnT w="254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A5A5A5">
                        <a:alpha val="20000"/>
                      </a:srgbClr>
                    </a:solid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lang="ja-JP" altLang="en-US" sz="1600" b="0" kern="100" dirty="0">
                          <a:solidFill>
                            <a:schemeClr val="tx1"/>
                          </a:solidFill>
                          <a:effectLst/>
                          <a:latin typeface="UD デジタル 教科書体 NK-R" panose="02020400000000000000" pitchFamily="18" charset="-128"/>
                          <a:ea typeface="UD デジタル 教科書体 NK-R" panose="02020400000000000000" pitchFamily="18" charset="-128"/>
                        </a:rPr>
                        <a:t>支援課題</a:t>
                      </a:r>
                      <a:endParaRPr lang="en-US" altLang="ja-JP" sz="1600" b="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0" kern="100" dirty="0">
                          <a:solidFill>
                            <a:srgbClr val="FF0000"/>
                          </a:solidFill>
                          <a:effectLst/>
                          <a:latin typeface="UD デジタル 教科書体 NK-R" panose="02020400000000000000" pitchFamily="18" charset="-128"/>
                          <a:ea typeface="UD デジタル 教科書体 NK-R" panose="02020400000000000000" pitchFamily="18" charset="-128"/>
                          <a:cs typeface="游明朝" panose="02020400000000000000" pitchFamily="18" charset="-128"/>
                        </a:rPr>
                        <a:t>（何ができるか）</a:t>
                      </a:r>
                      <a:endParaRPr lang="ja-JP" sz="16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游明朝" panose="02020400000000000000" pitchFamily="18" charset="-128"/>
                      </a:endParaRPr>
                    </a:p>
                  </a:txBody>
                  <a:tcPr marL="78000" marR="78000" marT="0" marB="0" anchor="ctr">
                    <a:lnL w="12700" cmpd="sng">
                      <a:solidFill>
                        <a:sysClr val="windowText" lastClr="000000"/>
                      </a:solidFill>
                    </a:lnL>
                    <a:lnR w="12700" cmpd="sng">
                      <a:solidFill>
                        <a:sysClr val="windowText" lastClr="000000"/>
                      </a:solidFill>
                    </a:lnR>
                    <a:lnT w="254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A5A5A5">
                        <a:alpha val="20000"/>
                      </a:srgbClr>
                    </a:solidFill>
                  </a:tcPr>
                </a:tc>
                <a:extLst>
                  <a:ext uri="{0D108BD9-81ED-4DB2-BD59-A6C34878D82A}">
                    <a16:rowId xmlns:a16="http://schemas.microsoft.com/office/drawing/2014/main" val="10000"/>
                  </a:ext>
                </a:extLst>
              </a:tr>
              <a:tr h="4252307">
                <a:tc>
                  <a:txBody>
                    <a:bodyPr/>
                    <a:lstStyle>
                      <a:lvl1pPr marL="0" algn="l" defTabSz="914400" rtl="0" eaLnBrk="1" latinLnBrk="0" hangingPunct="1">
                        <a:defRPr kumimoji="1" sz="1800" b="1" kern="1200">
                          <a:solidFill>
                            <a:schemeClr val="tx1"/>
                          </a:solidFill>
                          <a:latin typeface="游ゴシック" panose="020F0502020204030204"/>
                        </a:defRPr>
                      </a:lvl1pPr>
                      <a:lvl2pPr marL="457200" algn="l" defTabSz="914400" rtl="0" eaLnBrk="1" latinLnBrk="0" hangingPunct="1">
                        <a:defRPr kumimoji="1" sz="1800" b="1" kern="1200">
                          <a:solidFill>
                            <a:schemeClr val="tx1"/>
                          </a:solidFill>
                          <a:latin typeface="游ゴシック" panose="020F0502020204030204"/>
                        </a:defRPr>
                      </a:lvl2pPr>
                      <a:lvl3pPr marL="914400" algn="l" defTabSz="914400" rtl="0" eaLnBrk="1" latinLnBrk="0" hangingPunct="1">
                        <a:defRPr kumimoji="1" sz="1800" b="1" kern="1200">
                          <a:solidFill>
                            <a:schemeClr val="tx1"/>
                          </a:solidFill>
                          <a:latin typeface="游ゴシック" panose="020F0502020204030204"/>
                        </a:defRPr>
                      </a:lvl3pPr>
                      <a:lvl4pPr marL="1371600" algn="l" defTabSz="914400" rtl="0" eaLnBrk="1" latinLnBrk="0" hangingPunct="1">
                        <a:defRPr kumimoji="1" sz="1800" b="1" kern="1200">
                          <a:solidFill>
                            <a:schemeClr val="tx1"/>
                          </a:solidFill>
                          <a:latin typeface="游ゴシック" panose="020F0502020204030204"/>
                        </a:defRPr>
                      </a:lvl4pPr>
                      <a:lvl5pPr marL="1828800" algn="l" defTabSz="914400" rtl="0" eaLnBrk="1" latinLnBrk="0" hangingPunct="1">
                        <a:defRPr kumimoji="1" sz="1800" b="1" kern="1200">
                          <a:solidFill>
                            <a:schemeClr val="tx1"/>
                          </a:solidFill>
                          <a:latin typeface="游ゴシック" panose="020F0502020204030204"/>
                        </a:defRPr>
                      </a:lvl5pPr>
                      <a:lvl6pPr marL="2286000" algn="l" defTabSz="914400" rtl="0" eaLnBrk="1" latinLnBrk="0" hangingPunct="1">
                        <a:defRPr kumimoji="1" sz="1800" b="1" kern="1200">
                          <a:solidFill>
                            <a:schemeClr val="tx1"/>
                          </a:solidFill>
                          <a:latin typeface="游ゴシック" panose="020F0502020204030204"/>
                        </a:defRPr>
                      </a:lvl6pPr>
                      <a:lvl7pPr marL="2743200" algn="l" defTabSz="914400" rtl="0" eaLnBrk="1" latinLnBrk="0" hangingPunct="1">
                        <a:defRPr kumimoji="1" sz="1800" b="1" kern="1200">
                          <a:solidFill>
                            <a:schemeClr val="tx1"/>
                          </a:solidFill>
                          <a:latin typeface="游ゴシック" panose="020F0502020204030204"/>
                        </a:defRPr>
                      </a:lvl7pPr>
                      <a:lvl8pPr marL="3200400" algn="l" defTabSz="914400" rtl="0" eaLnBrk="1" latinLnBrk="0" hangingPunct="1">
                        <a:defRPr kumimoji="1" sz="1800" b="1" kern="1200">
                          <a:solidFill>
                            <a:schemeClr val="tx1"/>
                          </a:solidFill>
                          <a:latin typeface="游ゴシック" panose="020F0502020204030204"/>
                        </a:defRPr>
                      </a:lvl8pPr>
                      <a:lvl9pPr marL="3657600" algn="l" defTabSz="914400" rtl="0" eaLnBrk="1" latinLnBrk="0" hangingPunct="1">
                        <a:defRPr kumimoji="1" sz="1800" b="1" kern="1200">
                          <a:solidFill>
                            <a:schemeClr val="tx1"/>
                          </a:solidFill>
                          <a:latin typeface="游ゴシック" panose="020F0502020204030204"/>
                        </a:defRPr>
                      </a:lvl9pPr>
                    </a:lstStyle>
                    <a:p>
                      <a:pPr algn="just"/>
                      <a:r>
                        <a:rPr lang="en-US" sz="900" kern="100" dirty="0">
                          <a:effectLst/>
                          <a:latin typeface="UD デジタル 教科書体 NK-R" panose="02020400000000000000" pitchFamily="18" charset="-128"/>
                          <a:ea typeface="UD デジタル 教科書体 NK-R" panose="02020400000000000000" pitchFamily="18" charset="-128"/>
                        </a:rPr>
                        <a:t> </a:t>
                      </a:r>
                      <a:r>
                        <a:rPr lang="ja-JP" altLang="en-US" sz="1400" b="0" kern="100" dirty="0">
                          <a:effectLst/>
                          <a:latin typeface="UD デジタル 教科書体 NK-R" panose="02020400000000000000" pitchFamily="18" charset="-128"/>
                          <a:ea typeface="UD デジタル 教科書体 NK-R" panose="02020400000000000000" pitchFamily="18" charset="-128"/>
                        </a:rPr>
                        <a:t>主訴</a:t>
                      </a:r>
                      <a:endParaRPr lang="en-US" altLang="ja-JP" sz="1400" b="0" kern="100" dirty="0">
                        <a:effectLst/>
                        <a:latin typeface="UD デジタル 教科書体 NK-R" panose="02020400000000000000" pitchFamily="18" charset="-128"/>
                        <a:ea typeface="UD デジタル 教科書体 NK-R" panose="02020400000000000000" pitchFamily="18" charset="-128"/>
                      </a:endParaRPr>
                    </a:p>
                    <a:p>
                      <a:pPr algn="just"/>
                      <a:r>
                        <a:rPr lang="ja-JP" altLang="en-US" sz="1400" b="0" kern="100" dirty="0">
                          <a:effectLst/>
                          <a:latin typeface="UD デジタル 教科書体 NK-R" panose="02020400000000000000" pitchFamily="18" charset="-128"/>
                          <a:ea typeface="UD デジタル 教科書体 NK-R" panose="02020400000000000000" pitchFamily="18" charset="-128"/>
                        </a:rPr>
                        <a:t>（本人の希望）</a:t>
                      </a:r>
                      <a:endParaRPr lang="en-US" altLang="ja-JP" sz="1400" b="0" kern="100" dirty="0">
                        <a:effectLst/>
                        <a:latin typeface="UD デジタル 教科書体 NK-R" panose="02020400000000000000" pitchFamily="18" charset="-128"/>
                        <a:ea typeface="UD デジタル 教科書体 NK-R" panose="02020400000000000000" pitchFamily="18" charset="-128"/>
                      </a:endParaRPr>
                    </a:p>
                    <a:p>
                      <a:pPr algn="just"/>
                      <a:endParaRPr lang="en-US" sz="1400" b="0" dirty="0">
                        <a:latin typeface="UD デジタル 教科書体 NK-R" panose="02020400000000000000" pitchFamily="18" charset="-128"/>
                        <a:ea typeface="UD デジタル 教科書体 NK-R" panose="02020400000000000000" pitchFamily="18" charset="-128"/>
                      </a:endParaRPr>
                    </a:p>
                    <a:p>
                      <a:pPr algn="just"/>
                      <a:endParaRPr sz="1400" b="0" dirty="0">
                        <a:latin typeface="UD デジタル 教科書体 NK-R" panose="02020400000000000000" pitchFamily="18" charset="-128"/>
                        <a:ea typeface="UD デジタル 教科書体 NK-R" panose="02020400000000000000" pitchFamily="18" charset="-128"/>
                      </a:endParaRPr>
                    </a:p>
                    <a:p>
                      <a:pPr algn="just"/>
                      <a:endParaRPr lang="en-US" altLang="ja-JP" sz="900" kern="100" dirty="0">
                        <a:effectLst/>
                        <a:latin typeface="UD デジタル 教科書体 NK-R" panose="02020400000000000000" pitchFamily="18" charset="-128"/>
                        <a:ea typeface="UD デジタル 教科書体 NK-R" panose="02020400000000000000" pitchFamily="18" charset="-128"/>
                      </a:endParaRPr>
                    </a:p>
                    <a:p>
                      <a:pPr algn="just"/>
                      <a:endParaRPr lang="ja-JP" sz="900" kern="100" dirty="0">
                        <a:effectLst/>
                        <a:latin typeface="UD デジタル 教科書体 NK-R" panose="02020400000000000000" pitchFamily="18" charset="-128"/>
                        <a:ea typeface="UD デジタル 教科書体 NK-R" panose="02020400000000000000" pitchFamily="18" charset="-128"/>
                      </a:endParaRPr>
                    </a:p>
                    <a:p>
                      <a:pPr algn="just"/>
                      <a:r>
                        <a:rPr lang="en-US" sz="900" kern="100" dirty="0">
                          <a:effectLst/>
                          <a:latin typeface="UD デジタル 教科書体 NK-R" panose="02020400000000000000" pitchFamily="18" charset="-128"/>
                          <a:ea typeface="UD デジタル 教科書体 NK-R" panose="02020400000000000000" pitchFamily="18" charset="-128"/>
                        </a:rPr>
                        <a:t> </a:t>
                      </a:r>
                      <a:endParaRPr lang="ja-JP" sz="900" kern="100" dirty="0">
                        <a:effectLst/>
                        <a:latin typeface="UD デジタル 教科書体 NK-R" panose="02020400000000000000" pitchFamily="18" charset="-128"/>
                        <a:ea typeface="UD デジタル 教科書体 NK-R" panose="02020400000000000000" pitchFamily="18" charset="-128"/>
                      </a:endParaRPr>
                    </a:p>
                    <a:p>
                      <a:pPr algn="just"/>
                      <a:r>
                        <a:rPr lang="en-US" sz="900" kern="100" dirty="0">
                          <a:effectLst/>
                          <a:latin typeface="UD デジタル 教科書体 NK-R" panose="02020400000000000000" pitchFamily="18" charset="-128"/>
                          <a:ea typeface="UD デジタル 教科書体 NK-R" panose="02020400000000000000" pitchFamily="18" charset="-128"/>
                        </a:rPr>
                        <a:t>  </a:t>
                      </a:r>
                      <a:endParaRPr lang="ja-JP" sz="900" kern="100" dirty="0">
                        <a:effectLst/>
                        <a:latin typeface="UD デジタル 教科書体 NK-R" panose="02020400000000000000" pitchFamily="18" charset="-128"/>
                        <a:ea typeface="UD デジタル 教科書体 NK-R" panose="02020400000000000000" pitchFamily="18" charset="-128"/>
                      </a:endParaRPr>
                    </a:p>
                    <a:p>
                      <a:pPr algn="just"/>
                      <a:r>
                        <a:rPr lang="en-US" sz="900" kern="100" dirty="0">
                          <a:effectLst/>
                          <a:latin typeface="UD デジタル 教科書体 NK-R" panose="02020400000000000000" pitchFamily="18" charset="-128"/>
                          <a:ea typeface="UD デジタル 教科書体 NK-R" panose="02020400000000000000" pitchFamily="18" charset="-128"/>
                        </a:rPr>
                        <a:t> </a:t>
                      </a:r>
                      <a:endParaRPr lang="ja-JP" sz="900" kern="100" dirty="0">
                        <a:effectLst/>
                        <a:latin typeface="UD デジタル 教科書体 NK-R" panose="02020400000000000000" pitchFamily="18" charset="-128"/>
                        <a:ea typeface="UD デジタル 教科書体 NK-R" panose="02020400000000000000" pitchFamily="18" charset="-128"/>
                      </a:endParaRPr>
                    </a:p>
                    <a:p>
                      <a:pPr algn="just"/>
                      <a:r>
                        <a:rPr lang="en-US" sz="900" kern="100" dirty="0">
                          <a:effectLst/>
                          <a:latin typeface="UD デジタル 教科書体 NK-R" panose="02020400000000000000" pitchFamily="18" charset="-128"/>
                          <a:ea typeface="UD デジタル 教科書体 NK-R" panose="02020400000000000000" pitchFamily="18" charset="-128"/>
                        </a:rPr>
                        <a:t> </a:t>
                      </a:r>
                      <a:endParaRPr lang="ja-JP" sz="900" kern="100" dirty="0">
                        <a:effectLst/>
                        <a:latin typeface="UD デジタル 教科書体 NK-R" panose="02020400000000000000" pitchFamily="18" charset="-128"/>
                        <a:ea typeface="UD デジタル 教科書体 NK-R" panose="02020400000000000000" pitchFamily="18"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800" b="0" kern="100" dirty="0">
                          <a:solidFill>
                            <a:srgbClr val="FF0000"/>
                          </a:solidFill>
                          <a:effectLst/>
                          <a:latin typeface="UD デジタル 教科書体 NK-R" panose="02020400000000000000" pitchFamily="18" charset="-128"/>
                          <a:ea typeface="UD デジタル 教科書体 NK-R" panose="02020400000000000000" pitchFamily="18" charset="-128"/>
                        </a:rPr>
                        <a:t>県二の口から出た想いやことば</a:t>
                      </a:r>
                      <a:endParaRPr lang="ja-JP" altLang="ja-JP" sz="1800" kern="100" dirty="0">
                        <a:solidFill>
                          <a:srgbClr val="FF0000"/>
                        </a:solidFill>
                        <a:effectLst/>
                        <a:latin typeface="UD デジタル 教科書体 NK-R" panose="02020400000000000000" pitchFamily="18" charset="-128"/>
                        <a:ea typeface="UD デジタル 教科書体 NK-R" panose="02020400000000000000" pitchFamily="18" charset="-128"/>
                      </a:endParaRPr>
                    </a:p>
                    <a:p>
                      <a:pPr algn="just"/>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78000" marR="7800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just"/>
                      <a:r>
                        <a:rPr lang="ja-JP" altLang="en-US" sz="1400" b="0" u="sng" kern="100" dirty="0">
                          <a:solidFill>
                            <a:schemeClr val="tx1"/>
                          </a:solidFill>
                          <a:effectLst/>
                          <a:latin typeface="UD デジタル 教科書体 NK-R" panose="02020400000000000000" pitchFamily="18" charset="-128"/>
                          <a:ea typeface="UD デジタル 教科書体 NK-R" panose="02020400000000000000" pitchFamily="18" charset="-128"/>
                        </a:rPr>
                        <a:t>現状</a:t>
                      </a:r>
                      <a:r>
                        <a:rPr lang="ja-JP" altLang="en-US" sz="1400" b="0" kern="100" dirty="0">
                          <a:effectLst/>
                          <a:latin typeface="UD デジタル 教科書体 NK-R" panose="02020400000000000000" pitchFamily="18" charset="-128"/>
                          <a:ea typeface="UD デジタル 教科書体 NK-R" panose="02020400000000000000" pitchFamily="18" charset="-128"/>
                        </a:rPr>
                        <a:t>・作成者（支援者）のおさえておきたい情報</a:t>
                      </a:r>
                      <a:endParaRPr lang="en-US" altLang="ja-JP" sz="1400" b="0" kern="100" dirty="0">
                        <a:effectLst/>
                        <a:latin typeface="UD デジタル 教科書体 NK-R" panose="02020400000000000000" pitchFamily="18" charset="-128"/>
                        <a:ea typeface="UD デジタル 教科書体 NK-R" panose="02020400000000000000" pitchFamily="18" charset="-128"/>
                      </a:endParaRPr>
                    </a:p>
                    <a:p>
                      <a:pPr algn="just"/>
                      <a:endParaRPr lang="en-US" altLang="ja-JP" sz="1400" kern="100" dirty="0">
                        <a:effectLst/>
                        <a:latin typeface="UD デジタル 教科書体 NK-R" panose="02020400000000000000" pitchFamily="18" charset="-128"/>
                        <a:ea typeface="UD デジタル 教科書体 NK-R" panose="02020400000000000000" pitchFamily="18" charset="-128"/>
                      </a:endParaRPr>
                    </a:p>
                    <a:p>
                      <a:pPr algn="just"/>
                      <a:endParaRPr lang="en-US" altLang="ja-JP" sz="1400" kern="100" dirty="0">
                        <a:effectLst/>
                        <a:latin typeface="UD デジタル 教科書体 NK-R" panose="02020400000000000000" pitchFamily="18" charset="-128"/>
                        <a:ea typeface="UD デジタル 教科書体 NK-R" panose="02020400000000000000" pitchFamily="18" charset="-128"/>
                      </a:endParaRPr>
                    </a:p>
                    <a:p>
                      <a:pPr algn="just"/>
                      <a:endParaRPr lang="en-US" altLang="ja-JP" sz="1400" kern="100" dirty="0">
                        <a:effectLst/>
                        <a:latin typeface="UD デジタル 教科書体 NK-R" panose="02020400000000000000" pitchFamily="18" charset="-128"/>
                        <a:ea typeface="UD デジタル 教科書体 NK-R" panose="02020400000000000000" pitchFamily="18" charset="-128"/>
                      </a:endParaRPr>
                    </a:p>
                    <a:p>
                      <a:pPr algn="just"/>
                      <a:endParaRPr lang="en-US" altLang="ja-JP" sz="1400" kern="100" dirty="0">
                        <a:effectLst/>
                        <a:latin typeface="UD デジタル 教科書体 NK-R" panose="02020400000000000000" pitchFamily="18" charset="-128"/>
                        <a:ea typeface="UD デジタル 教科書体 NK-R" panose="02020400000000000000" pitchFamily="18" charset="-128"/>
                      </a:endParaRPr>
                    </a:p>
                    <a:p>
                      <a:pPr algn="just"/>
                      <a:endParaRPr lang="en-US" altLang="ja-JP" sz="2000" kern="100" dirty="0">
                        <a:effectLst/>
                        <a:latin typeface="UD デジタル 教科書体 NK-R" panose="02020400000000000000" pitchFamily="18" charset="-128"/>
                        <a:ea typeface="UD デジタル 教科書体 NK-R" panose="02020400000000000000" pitchFamily="18"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800" kern="100" dirty="0">
                          <a:solidFill>
                            <a:srgbClr val="FF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県二さんを取り巻く状況、周囲からの情報</a:t>
                      </a:r>
                    </a:p>
                    <a:p>
                      <a:pPr algn="just"/>
                      <a:endParaRPr lang="ja-JP" altLang="en-US" sz="2000" kern="100" dirty="0">
                        <a:solidFill>
                          <a:srgbClr val="FF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78000" marR="7800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just"/>
                      <a:r>
                        <a:rPr lang="en-US" alt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本人</a:t>
                      </a:r>
                      <a:r>
                        <a:rPr lang="en-US" alt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p>
                    <a:p>
                      <a:pPr algn="just"/>
                      <a:r>
                        <a:rPr lang="ja-JP" altLang="en-US"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・からだ</a:t>
                      </a:r>
                      <a:endParaRPr lang="en-US" alt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r>
                        <a:rPr lang="ja-JP" altLang="en-US" sz="1400" kern="100" dirty="0">
                          <a:solidFill>
                            <a:srgbClr val="0070C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能力、ポテンシャル</a:t>
                      </a:r>
                      <a:endParaRPr lang="en-US" altLang="ja-JP" sz="1400" kern="100" dirty="0">
                        <a:solidFill>
                          <a:srgbClr val="0070C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r>
                        <a:rPr lang="ja-JP" altLang="en-US"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・こころ</a:t>
                      </a:r>
                      <a:endParaRPr lang="en-US" alt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r>
                        <a:rPr lang="ja-JP" altLang="en-US" sz="1400" kern="100" dirty="0">
                          <a:solidFill>
                            <a:srgbClr val="0070C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心理的な葛藤、どんな感情をもってるか</a:t>
                      </a:r>
                      <a:endParaRPr lang="en-US" altLang="ja-JP" sz="1400" kern="100" dirty="0">
                        <a:solidFill>
                          <a:srgbClr val="0070C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r>
                        <a:rPr lang="ja-JP" altLang="en-US"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・対人関係の特徴</a:t>
                      </a:r>
                      <a:endParaRPr lang="en-US" alt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r>
                        <a:rPr lang="ja-JP" altLang="en-US" sz="1400" kern="100" dirty="0">
                          <a:solidFill>
                            <a:srgbClr val="0070C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誰とどんな関係性か、どんな作用にあるか</a:t>
                      </a:r>
                      <a:endParaRPr lang="en-US" altLang="ja-JP" sz="1400" kern="100" dirty="0">
                        <a:solidFill>
                          <a:srgbClr val="0070C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endParaRPr lang="en-US" altLang="ja-JP" sz="1400" kern="100" dirty="0">
                        <a:solidFill>
                          <a:srgbClr val="0070C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r>
                        <a:rPr lang="en-US" alt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環境</a:t>
                      </a:r>
                      <a:r>
                        <a:rPr lang="en-US" alt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400" kern="100" dirty="0">
                          <a:solidFill>
                            <a:srgbClr val="0070C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どんな環境にいるか</a:t>
                      </a:r>
                      <a:endParaRPr lang="en-US" altLang="ja-JP" sz="1400" kern="100" dirty="0">
                        <a:solidFill>
                          <a:srgbClr val="0070C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endParaRPr lang="en-US" alt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800" kern="100" dirty="0">
                          <a:solidFill>
                            <a:srgbClr val="FF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主訴の背景や、相談員として本人をどう見立てか</a:t>
                      </a:r>
                      <a:endParaRPr lang="en-US" altLang="ja-JP" sz="1800" kern="100" dirty="0">
                        <a:solidFill>
                          <a:srgbClr val="FF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endParaRPr lang="en-US" altLang="ja-JP" sz="1600" kern="100" dirty="0">
                        <a:solidFill>
                          <a:srgbClr val="FF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endParaRPr lang="en-US" alt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endPar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78000" marR="7800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just"/>
                      <a:r>
                        <a:rPr lang="en-US" sz="900" kern="100" dirty="0">
                          <a:effectLst/>
                          <a:latin typeface="UD デジタル 教科書体 NK-R" panose="02020400000000000000" pitchFamily="18" charset="-128"/>
                          <a:ea typeface="UD デジタル 教科書体 NK-R" panose="02020400000000000000" pitchFamily="18" charset="-128"/>
                        </a:rPr>
                        <a:t> </a:t>
                      </a:r>
                      <a:endParaRPr dirty="0">
                        <a:latin typeface="UD デジタル 教科書体 NK-R" panose="02020400000000000000" pitchFamily="18" charset="-128"/>
                        <a:ea typeface="UD デジタル 教科書体 NK-R" panose="02020400000000000000" pitchFamily="18" charset="-128"/>
                      </a:endParaRPr>
                    </a:p>
                    <a:p>
                      <a:pPr algn="just"/>
                      <a:endParaRPr lang="en-US" altLang="ja-JP" sz="900" kern="100" dirty="0">
                        <a:effectLst/>
                        <a:latin typeface="UD デジタル 教科書体 NK-R" panose="02020400000000000000" pitchFamily="18" charset="-128"/>
                        <a:ea typeface="UD デジタル 教科書体 NK-R" panose="02020400000000000000" pitchFamily="18" charset="-128"/>
                      </a:endParaRPr>
                    </a:p>
                    <a:p>
                      <a:pPr algn="just"/>
                      <a:endParaRPr lang="en-US" altLang="ja-JP" sz="900" kern="100" dirty="0">
                        <a:effectLst/>
                        <a:latin typeface="UD デジタル 教科書体 NK-R" panose="02020400000000000000" pitchFamily="18" charset="-128"/>
                        <a:ea typeface="UD デジタル 教科書体 NK-R" panose="02020400000000000000" pitchFamily="18" charset="-128"/>
                      </a:endParaRPr>
                    </a:p>
                    <a:p>
                      <a:pPr algn="just"/>
                      <a:endParaRPr lang="en-US" altLang="ja-JP" sz="900" kern="100" dirty="0">
                        <a:effectLst/>
                        <a:latin typeface="UD デジタル 教科書体 NK-R" panose="02020400000000000000" pitchFamily="18" charset="-128"/>
                        <a:ea typeface="UD デジタル 教科書体 NK-R" panose="02020400000000000000" pitchFamily="18" charset="-128"/>
                      </a:endParaRPr>
                    </a:p>
                    <a:p>
                      <a:pPr algn="just"/>
                      <a:endParaRPr lang="en-US" altLang="ja-JP" sz="900" kern="100" dirty="0">
                        <a:effectLst/>
                        <a:latin typeface="UD デジタル 教科書体 NK-R" panose="02020400000000000000" pitchFamily="18" charset="-128"/>
                        <a:ea typeface="UD デジタル 教科書体 NK-R" panose="02020400000000000000" pitchFamily="18" charset="-128"/>
                      </a:endParaRPr>
                    </a:p>
                    <a:p>
                      <a:pPr algn="just"/>
                      <a:endParaRPr lang="en-US" altLang="ja-JP" sz="2000" kern="100" dirty="0">
                        <a:effectLst/>
                        <a:latin typeface="UD デジタル 教科書体 NK-R" panose="02020400000000000000" pitchFamily="18" charset="-128"/>
                        <a:ea typeface="UD デジタル 教科書体 NK-R" panose="02020400000000000000" pitchFamily="18" charset="-128"/>
                      </a:endParaRPr>
                    </a:p>
                    <a:p>
                      <a:pPr algn="just"/>
                      <a:endParaRPr lang="en-US" altLang="ja-JP" sz="2000" kern="100" dirty="0">
                        <a:effectLst/>
                        <a:latin typeface="UD デジタル 教科書体 NK-R" panose="02020400000000000000" pitchFamily="18" charset="-128"/>
                        <a:ea typeface="UD デジタル 教科書体 NK-R" panose="02020400000000000000" pitchFamily="18" charset="-128"/>
                      </a:endParaRPr>
                    </a:p>
                    <a:p>
                      <a:pPr algn="just"/>
                      <a:r>
                        <a:rPr lang="ja-JP" altLang="en-US" sz="1800" kern="100" dirty="0">
                          <a:solidFill>
                            <a:srgbClr val="FF0000"/>
                          </a:solidFill>
                          <a:effectLst/>
                          <a:latin typeface="UD デジタル 教科書体 NK-R" panose="02020400000000000000" pitchFamily="18" charset="-128"/>
                          <a:ea typeface="UD デジタル 教科書体 NK-R" panose="02020400000000000000" pitchFamily="18" charset="-128"/>
                        </a:rPr>
                        <a:t>主訴の背景にある想い（ことばの背景、真意を理解する）</a:t>
                      </a:r>
                      <a:endParaRPr lang="ja-JP" sz="1800" kern="100" dirty="0">
                        <a:solidFill>
                          <a:srgbClr val="FF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78000" marR="7800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UD デジタル 教科書体 NK-R" panose="02020400000000000000" pitchFamily="18" charset="-128"/>
                        <a:ea typeface="UD デジタル 教科書体 NK-R" panose="02020400000000000000" pitchFamily="18"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UD デジタル 教科書体 NK-R" panose="02020400000000000000" pitchFamily="18" charset="-128"/>
                        <a:ea typeface="UD デジタル 教科書体 NK-R" panose="02020400000000000000" pitchFamily="18"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UD デジタル 教科書体 NK-R" panose="02020400000000000000" pitchFamily="18" charset="-128"/>
                        <a:ea typeface="UD デジタル 教科書体 NK-R" panose="02020400000000000000" pitchFamily="18"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UD デジタル 教科書体 NK-R" panose="02020400000000000000" pitchFamily="18" charset="-128"/>
                        <a:ea typeface="UD デジタル 教科書体 NK-R" panose="02020400000000000000" pitchFamily="18"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800" kern="100" dirty="0">
                        <a:solidFill>
                          <a:srgbClr val="FF0000"/>
                        </a:solidFill>
                        <a:effectLst/>
                        <a:latin typeface="UD デジタル 教科書体 NK-R" panose="02020400000000000000" pitchFamily="18" charset="-128"/>
                        <a:ea typeface="UD デジタル 教科書体 NK-R" panose="02020400000000000000" pitchFamily="18"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800" kern="100" dirty="0">
                          <a:solidFill>
                            <a:srgbClr val="FF0000"/>
                          </a:solidFill>
                          <a:effectLst/>
                          <a:latin typeface="UD デジタル 教科書体 NK-R" panose="02020400000000000000" pitchFamily="18" charset="-128"/>
                          <a:ea typeface="UD デジタル 教科書体 NK-R" panose="02020400000000000000" pitchFamily="18" charset="-128"/>
                        </a:rPr>
                        <a:t>本人の真のニーズを満たすために必要な支援</a:t>
                      </a:r>
                      <a:endParaRPr lang="ja-JP" altLang="ja-JP" sz="1800" kern="100" dirty="0">
                        <a:solidFill>
                          <a:srgbClr val="FF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78000" marR="7800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3" name="四角形: 角を丸くする 2">
            <a:extLst>
              <a:ext uri="{FF2B5EF4-FFF2-40B4-BE49-F238E27FC236}">
                <a16:creationId xmlns:a16="http://schemas.microsoft.com/office/drawing/2014/main" id="{F3807797-CF76-84CC-4814-6C761FE07C03}"/>
              </a:ext>
            </a:extLst>
          </p:cNvPr>
          <p:cNvSpPr/>
          <p:nvPr/>
        </p:nvSpPr>
        <p:spPr>
          <a:xfrm>
            <a:off x="317633" y="5990907"/>
            <a:ext cx="3455517" cy="443758"/>
          </a:xfrm>
          <a:prstGeom prst="roundRect">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rPr>
              <a:t>見た・聞いた・知ったこと</a:t>
            </a:r>
          </a:p>
        </p:txBody>
      </p:sp>
      <p:sp>
        <p:nvSpPr>
          <p:cNvPr id="5" name="四角形: 角を丸くする 4">
            <a:extLst>
              <a:ext uri="{FF2B5EF4-FFF2-40B4-BE49-F238E27FC236}">
                <a16:creationId xmlns:a16="http://schemas.microsoft.com/office/drawing/2014/main" id="{A10D33A1-EFCD-C5DB-8C4C-E55E1DCC4538}"/>
              </a:ext>
            </a:extLst>
          </p:cNvPr>
          <p:cNvSpPr/>
          <p:nvPr/>
        </p:nvSpPr>
        <p:spPr>
          <a:xfrm>
            <a:off x="4494362" y="5812971"/>
            <a:ext cx="6447474" cy="621693"/>
          </a:xfrm>
          <a:prstGeom prst="roundRect">
            <a:avLst/>
          </a:prstGeom>
          <a:solidFill>
            <a:schemeClr val="accent5">
              <a:lumMod val="60000"/>
              <a:lumOff val="4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rPr>
              <a:t>相談支援専門員として自分が考えたこと。</a:t>
            </a:r>
            <a:endParaRPr kumimoji="1" lang="en-US" altLang="ja-JP" dirty="0">
              <a:latin typeface="UD デジタル 教科書体 NK-R" panose="02020400000000000000" pitchFamily="18" charset="-128"/>
              <a:ea typeface="UD デジタル 教科書体 NK-R" panose="02020400000000000000" pitchFamily="18" charset="-128"/>
            </a:endParaRPr>
          </a:p>
          <a:p>
            <a:pPr algn="ctr"/>
            <a:r>
              <a:rPr lang="ja-JP" altLang="en-US" dirty="0">
                <a:latin typeface="UD デジタル 教科書体 NK-R" panose="02020400000000000000" pitchFamily="18" charset="-128"/>
                <a:ea typeface="UD デジタル 教科書体 NK-R" panose="02020400000000000000" pitchFamily="18" charset="-128"/>
              </a:rPr>
              <a:t>「私は〇〇と見立てました」</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6" name="矢印: 左右 5">
            <a:extLst>
              <a:ext uri="{FF2B5EF4-FFF2-40B4-BE49-F238E27FC236}">
                <a16:creationId xmlns:a16="http://schemas.microsoft.com/office/drawing/2014/main" id="{A69A4179-52FD-A9C6-2A0A-223D3B7B61B3}"/>
              </a:ext>
            </a:extLst>
          </p:cNvPr>
          <p:cNvSpPr/>
          <p:nvPr/>
        </p:nvSpPr>
        <p:spPr>
          <a:xfrm>
            <a:off x="3635774" y="5990907"/>
            <a:ext cx="995965" cy="508958"/>
          </a:xfrm>
          <a:prstGeom prst="lef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EA2FA84E-2471-4783-07A3-0936D083E181}"/>
              </a:ext>
            </a:extLst>
          </p:cNvPr>
          <p:cNvSpPr txBox="1"/>
          <p:nvPr/>
        </p:nvSpPr>
        <p:spPr>
          <a:xfrm>
            <a:off x="3772503" y="6088567"/>
            <a:ext cx="1026545" cy="307777"/>
          </a:xfrm>
          <a:prstGeom prst="rect">
            <a:avLst/>
          </a:prstGeom>
          <a:noFill/>
        </p:spPr>
        <p:txBody>
          <a:bodyPr wrap="square" rtlCol="0">
            <a:spAutoFit/>
          </a:bodyPr>
          <a:lstStyle/>
          <a:p>
            <a:r>
              <a:rPr kumimoji="1" lang="ja-JP" altLang="en-US" sz="1400" dirty="0">
                <a:solidFill>
                  <a:schemeClr val="accent3">
                    <a:lumMod val="75000"/>
                  </a:schemeClr>
                </a:solidFill>
                <a:latin typeface="UD デジタル 教科書体 NK-R" panose="02020400000000000000" pitchFamily="18" charset="-128"/>
                <a:ea typeface="UD デジタル 教科書体 NK-R" panose="02020400000000000000" pitchFamily="18" charset="-128"/>
              </a:rPr>
              <a:t>整合性</a:t>
            </a:r>
          </a:p>
        </p:txBody>
      </p:sp>
      <p:sp>
        <p:nvSpPr>
          <p:cNvPr id="9" name="タイトル 8">
            <a:extLst>
              <a:ext uri="{FF2B5EF4-FFF2-40B4-BE49-F238E27FC236}">
                <a16:creationId xmlns:a16="http://schemas.microsoft.com/office/drawing/2014/main" id="{89EC78D5-DB99-F957-C7C9-08AA2BA3551C}"/>
              </a:ext>
            </a:extLst>
          </p:cNvPr>
          <p:cNvSpPr>
            <a:spLocks noGrp="1"/>
          </p:cNvSpPr>
          <p:nvPr>
            <p:ph type="title"/>
          </p:nvPr>
        </p:nvSpPr>
        <p:spPr>
          <a:xfrm>
            <a:off x="281609" y="180752"/>
            <a:ext cx="3490894" cy="760755"/>
          </a:xfrm>
        </p:spPr>
        <p:txBody>
          <a:bodyPr>
            <a:normAutofit/>
          </a:bodyPr>
          <a:lstStyle/>
          <a:p>
            <a:r>
              <a:rPr lang="ja-JP" altLang="en-US" sz="3600" b="1" dirty="0">
                <a:latin typeface="UD デジタル 教科書体 NK-R" panose="02020400000000000000" pitchFamily="18" charset="-128"/>
                <a:ea typeface="UD デジタル 教科書体 NK-R" panose="02020400000000000000" pitchFamily="18" charset="-128"/>
              </a:rPr>
              <a:t>ニーズ整理表</a:t>
            </a:r>
          </a:p>
        </p:txBody>
      </p:sp>
      <p:sp>
        <p:nvSpPr>
          <p:cNvPr id="4" name="テキスト ボックス 3">
            <a:extLst>
              <a:ext uri="{FF2B5EF4-FFF2-40B4-BE49-F238E27FC236}">
                <a16:creationId xmlns:a16="http://schemas.microsoft.com/office/drawing/2014/main" id="{07F0F07F-7BB8-5D94-D7D6-FD4B9D53B104}"/>
              </a:ext>
            </a:extLst>
          </p:cNvPr>
          <p:cNvSpPr txBox="1"/>
          <p:nvPr/>
        </p:nvSpPr>
        <p:spPr>
          <a:xfrm>
            <a:off x="7718099" y="5252243"/>
            <a:ext cx="575733" cy="584775"/>
          </a:xfrm>
          <a:prstGeom prst="rect">
            <a:avLst/>
          </a:prstGeom>
          <a:noFill/>
        </p:spPr>
        <p:txBody>
          <a:bodyPr wrap="square" rtlCol="0">
            <a:spAutoFit/>
          </a:bodyPr>
          <a:lstStyle/>
          <a:p>
            <a:r>
              <a:rPr lang="ja-JP" altLang="en-US" sz="3200" b="1" dirty="0">
                <a:solidFill>
                  <a:srgbClr val="0070C0"/>
                </a:solidFill>
                <a:latin typeface="UD デジタル 教科書体 NK-R" panose="02020400000000000000" pitchFamily="18" charset="-128"/>
                <a:ea typeface="UD デジタル 教科書体 NK-R" panose="02020400000000000000" pitchFamily="18" charset="-128"/>
              </a:rPr>
              <a:t>②</a:t>
            </a:r>
            <a:endParaRPr kumimoji="1" lang="ja-JP" altLang="en-US" sz="3200" b="1" dirty="0">
              <a:solidFill>
                <a:srgbClr val="0070C0"/>
              </a:solidFill>
              <a:latin typeface="UD デジタル 教科書体 NK-R" panose="02020400000000000000" pitchFamily="18" charset="-128"/>
              <a:ea typeface="UD デジタル 教科書体 NK-R" panose="02020400000000000000" pitchFamily="18" charset="-128"/>
            </a:endParaRPr>
          </a:p>
        </p:txBody>
      </p:sp>
      <p:sp>
        <p:nvSpPr>
          <p:cNvPr id="10" name="テキスト ボックス 9">
            <a:extLst>
              <a:ext uri="{FF2B5EF4-FFF2-40B4-BE49-F238E27FC236}">
                <a16:creationId xmlns:a16="http://schemas.microsoft.com/office/drawing/2014/main" id="{68AFBDC1-641C-FFD7-0FF1-7DE3DEA87E6F}"/>
              </a:ext>
            </a:extLst>
          </p:cNvPr>
          <p:cNvSpPr txBox="1"/>
          <p:nvPr/>
        </p:nvSpPr>
        <p:spPr>
          <a:xfrm>
            <a:off x="674431" y="5252244"/>
            <a:ext cx="575733" cy="584775"/>
          </a:xfrm>
          <a:prstGeom prst="rect">
            <a:avLst/>
          </a:prstGeom>
          <a:noFill/>
        </p:spPr>
        <p:txBody>
          <a:bodyPr wrap="square" rtlCol="0">
            <a:spAutoFit/>
          </a:bodyPr>
          <a:lstStyle/>
          <a:p>
            <a:r>
              <a:rPr kumimoji="1" lang="ja-JP" altLang="en-US" sz="3200" b="1" dirty="0">
                <a:solidFill>
                  <a:srgbClr val="0070C0"/>
                </a:solidFill>
                <a:latin typeface="UD デジタル 教科書体 NK-R" panose="02020400000000000000" pitchFamily="18" charset="-128"/>
                <a:ea typeface="UD デジタル 教科書体 NK-R" panose="02020400000000000000" pitchFamily="18" charset="-128"/>
              </a:rPr>
              <a:t>①</a:t>
            </a:r>
          </a:p>
        </p:txBody>
      </p:sp>
      <p:sp>
        <p:nvSpPr>
          <p:cNvPr id="11" name="テキスト ボックス 10">
            <a:extLst>
              <a:ext uri="{FF2B5EF4-FFF2-40B4-BE49-F238E27FC236}">
                <a16:creationId xmlns:a16="http://schemas.microsoft.com/office/drawing/2014/main" id="{51564B17-395D-0383-BB98-52FFD4C83E05}"/>
              </a:ext>
            </a:extLst>
          </p:cNvPr>
          <p:cNvSpPr txBox="1"/>
          <p:nvPr/>
        </p:nvSpPr>
        <p:spPr>
          <a:xfrm>
            <a:off x="10366103" y="5252243"/>
            <a:ext cx="575733" cy="584775"/>
          </a:xfrm>
          <a:prstGeom prst="rect">
            <a:avLst/>
          </a:prstGeom>
          <a:noFill/>
        </p:spPr>
        <p:txBody>
          <a:bodyPr wrap="square" rtlCol="0">
            <a:spAutoFit/>
          </a:bodyPr>
          <a:lstStyle/>
          <a:p>
            <a:r>
              <a:rPr kumimoji="1" lang="ja-JP" altLang="en-US" sz="3200" b="1" dirty="0">
                <a:solidFill>
                  <a:srgbClr val="0070C0"/>
                </a:solidFill>
                <a:latin typeface="UD デジタル 教科書体 NK-R" panose="02020400000000000000" pitchFamily="18" charset="-128"/>
                <a:ea typeface="UD デジタル 教科書体 NK-R" panose="02020400000000000000" pitchFamily="18" charset="-128"/>
              </a:rPr>
              <a:t>③</a:t>
            </a:r>
          </a:p>
        </p:txBody>
      </p:sp>
    </p:spTree>
    <p:extLst>
      <p:ext uri="{BB962C8B-B14F-4D97-AF65-F5344CB8AC3E}">
        <p14:creationId xmlns:p14="http://schemas.microsoft.com/office/powerpoint/2010/main" val="116338019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D84ABF5D-A421-3930-4710-411C74219197}"/>
              </a:ext>
            </a:extLst>
          </p:cNvPr>
          <p:cNvPicPr>
            <a:picLocks noChangeAspect="1"/>
          </p:cNvPicPr>
          <p:nvPr/>
        </p:nvPicPr>
        <p:blipFill>
          <a:blip r:embed="rId2"/>
          <a:stretch>
            <a:fillRect/>
          </a:stretch>
        </p:blipFill>
        <p:spPr>
          <a:xfrm>
            <a:off x="347520" y="0"/>
            <a:ext cx="11844480" cy="6486524"/>
          </a:xfrm>
          <a:prstGeom prst="rect">
            <a:avLst/>
          </a:prstGeom>
        </p:spPr>
      </p:pic>
      <p:sp>
        <p:nvSpPr>
          <p:cNvPr id="7" name="正方形/長方形 6">
            <a:extLst>
              <a:ext uri="{FF2B5EF4-FFF2-40B4-BE49-F238E27FC236}">
                <a16:creationId xmlns:a16="http://schemas.microsoft.com/office/drawing/2014/main" id="{FC391EA3-4A97-C3F2-9019-99C7F7C9549E}"/>
              </a:ext>
            </a:extLst>
          </p:cNvPr>
          <p:cNvSpPr/>
          <p:nvPr/>
        </p:nvSpPr>
        <p:spPr>
          <a:xfrm>
            <a:off x="804803" y="2095797"/>
            <a:ext cx="1395472" cy="923330"/>
          </a:xfrm>
          <a:prstGeom prst="rect">
            <a:avLst/>
          </a:prstGeom>
          <a:noFill/>
        </p:spPr>
        <p:txBody>
          <a:bodyPr wrap="square" lIns="91440" tIns="45720" rIns="91440" bIns="45720">
            <a:spAutoFit/>
          </a:bodyPr>
          <a:lstStyle/>
          <a:p>
            <a:pPr algn="ctr"/>
            <a:r>
              <a:rPr lang="ja-JP" altLang="en-US" sz="5400" b="0" cap="none" spc="0" dirty="0">
                <a:ln w="0"/>
                <a:effectLst>
                  <a:outerShdw blurRad="38100" dist="25400" dir="5400000" algn="ctr" rotWithShape="0">
                    <a:srgbClr val="6E747A">
                      <a:alpha val="43000"/>
                    </a:srgbClr>
                  </a:outerShdw>
                </a:effectLst>
              </a:rPr>
              <a:t>①</a:t>
            </a:r>
          </a:p>
        </p:txBody>
      </p:sp>
      <p:sp>
        <p:nvSpPr>
          <p:cNvPr id="8" name="正方形/長方形 7">
            <a:extLst>
              <a:ext uri="{FF2B5EF4-FFF2-40B4-BE49-F238E27FC236}">
                <a16:creationId xmlns:a16="http://schemas.microsoft.com/office/drawing/2014/main" id="{EADADCC4-636C-C81D-AA8B-817145FE932F}"/>
              </a:ext>
            </a:extLst>
          </p:cNvPr>
          <p:cNvSpPr/>
          <p:nvPr/>
        </p:nvSpPr>
        <p:spPr>
          <a:xfrm>
            <a:off x="8343841" y="2176758"/>
            <a:ext cx="1395472" cy="923330"/>
          </a:xfrm>
          <a:prstGeom prst="rect">
            <a:avLst/>
          </a:prstGeom>
          <a:noFill/>
        </p:spPr>
        <p:txBody>
          <a:bodyPr wrap="square" lIns="91440" tIns="45720" rIns="91440" bIns="45720">
            <a:spAutoFit/>
          </a:bodyPr>
          <a:lstStyle/>
          <a:p>
            <a:pPr algn="ctr"/>
            <a:r>
              <a:rPr lang="ja-JP" altLang="en-US" sz="5400" dirty="0">
                <a:ln w="0"/>
                <a:effectLst>
                  <a:outerShdw blurRad="38100" dist="25400" dir="5400000" algn="ctr" rotWithShape="0">
                    <a:srgbClr val="6E747A">
                      <a:alpha val="43000"/>
                    </a:srgbClr>
                  </a:outerShdw>
                </a:effectLst>
              </a:rPr>
              <a:t>②</a:t>
            </a:r>
            <a:endParaRPr lang="ja-JP" altLang="en-US" sz="5400" b="0" cap="none" spc="0" dirty="0">
              <a:ln w="0"/>
              <a:effectLst>
                <a:outerShdw blurRad="38100" dist="25400" dir="5400000" algn="ctr" rotWithShape="0">
                  <a:srgbClr val="6E747A">
                    <a:alpha val="43000"/>
                  </a:srgbClr>
                </a:outerShdw>
              </a:effectLst>
            </a:endParaRPr>
          </a:p>
        </p:txBody>
      </p:sp>
      <p:sp>
        <p:nvSpPr>
          <p:cNvPr id="10" name="正方形/長方形 9">
            <a:extLst>
              <a:ext uri="{FF2B5EF4-FFF2-40B4-BE49-F238E27FC236}">
                <a16:creationId xmlns:a16="http://schemas.microsoft.com/office/drawing/2014/main" id="{4C726234-797E-5156-F876-177FB6DD174C}"/>
              </a:ext>
            </a:extLst>
          </p:cNvPr>
          <p:cNvSpPr/>
          <p:nvPr/>
        </p:nvSpPr>
        <p:spPr>
          <a:xfrm>
            <a:off x="10344089" y="2148185"/>
            <a:ext cx="1395472" cy="923330"/>
          </a:xfrm>
          <a:prstGeom prst="rect">
            <a:avLst/>
          </a:prstGeom>
          <a:noFill/>
        </p:spPr>
        <p:txBody>
          <a:bodyPr wrap="square" lIns="91440" tIns="45720" rIns="91440" bIns="45720">
            <a:spAutoFit/>
          </a:bodyPr>
          <a:lstStyle/>
          <a:p>
            <a:pPr algn="ctr"/>
            <a:r>
              <a:rPr lang="ja-JP" altLang="en-US" sz="5400" dirty="0">
                <a:ln w="0"/>
                <a:effectLst>
                  <a:outerShdw blurRad="38100" dist="25400" dir="5400000" algn="ctr" rotWithShape="0">
                    <a:srgbClr val="6E747A">
                      <a:alpha val="43000"/>
                    </a:srgbClr>
                  </a:outerShdw>
                </a:effectLst>
              </a:rPr>
              <a:t>③</a:t>
            </a:r>
            <a:endParaRPr lang="ja-JP" altLang="en-US" sz="5400" b="0" cap="none" spc="0" dirty="0">
              <a:ln w="0"/>
              <a:effectLst>
                <a:outerShdw blurRad="38100" dist="25400" dir="5400000" algn="ctr" rotWithShape="0">
                  <a:srgbClr val="6E747A">
                    <a:alpha val="43000"/>
                  </a:srgbClr>
                </a:outerShdw>
              </a:effectLst>
            </a:endParaRPr>
          </a:p>
        </p:txBody>
      </p:sp>
      <p:sp>
        <p:nvSpPr>
          <p:cNvPr id="2" name="テキスト ボックス 1">
            <a:extLst>
              <a:ext uri="{FF2B5EF4-FFF2-40B4-BE49-F238E27FC236}">
                <a16:creationId xmlns:a16="http://schemas.microsoft.com/office/drawing/2014/main" id="{CEA4A0A0-0027-3D07-AAC1-6A9EC06DB128}"/>
              </a:ext>
            </a:extLst>
          </p:cNvPr>
          <p:cNvSpPr txBox="1"/>
          <p:nvPr/>
        </p:nvSpPr>
        <p:spPr>
          <a:xfrm>
            <a:off x="10801351" y="0"/>
            <a:ext cx="1014412" cy="369332"/>
          </a:xfrm>
          <a:prstGeom prst="rect">
            <a:avLst/>
          </a:prstGeom>
          <a:noFill/>
        </p:spPr>
        <p:txBody>
          <a:bodyPr wrap="square" rtlCol="0">
            <a:spAutoFit/>
          </a:bodyPr>
          <a:lstStyle/>
          <a:p>
            <a:r>
              <a:rPr lang="ja-JP" altLang="en-US" dirty="0">
                <a:latin typeface="UD デジタル 教科書体 NK-R" panose="02020400000000000000" pitchFamily="18" charset="-128"/>
                <a:ea typeface="UD デジタル 教科書体 NK-R" panose="02020400000000000000" pitchFamily="18" charset="-128"/>
              </a:rPr>
              <a:t>②－０</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86004946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9B25D317-A517-DE86-5AF2-458E62F61A72}"/>
              </a:ext>
            </a:extLst>
          </p:cNvPr>
          <p:cNvPicPr>
            <a:picLocks noChangeAspect="1"/>
          </p:cNvPicPr>
          <p:nvPr/>
        </p:nvPicPr>
        <p:blipFill>
          <a:blip r:embed="rId2"/>
          <a:stretch>
            <a:fillRect/>
          </a:stretch>
        </p:blipFill>
        <p:spPr>
          <a:xfrm>
            <a:off x="224746" y="585791"/>
            <a:ext cx="11967254" cy="5943600"/>
          </a:xfrm>
          <a:prstGeom prst="rect">
            <a:avLst/>
          </a:prstGeom>
        </p:spPr>
      </p:pic>
      <p:sp>
        <p:nvSpPr>
          <p:cNvPr id="6" name="正方形/長方形 5">
            <a:extLst>
              <a:ext uri="{FF2B5EF4-FFF2-40B4-BE49-F238E27FC236}">
                <a16:creationId xmlns:a16="http://schemas.microsoft.com/office/drawing/2014/main" id="{BDEBBC2F-26A7-397C-2009-B9C5CBC4DD42}"/>
              </a:ext>
            </a:extLst>
          </p:cNvPr>
          <p:cNvSpPr/>
          <p:nvPr/>
        </p:nvSpPr>
        <p:spPr>
          <a:xfrm>
            <a:off x="2114550" y="2167234"/>
            <a:ext cx="7858126" cy="461665"/>
          </a:xfrm>
          <a:prstGeom prst="rect">
            <a:avLst/>
          </a:prstGeom>
          <a:noFill/>
        </p:spPr>
        <p:txBody>
          <a:bodyPr wrap="square" lIns="91440" tIns="45720" rIns="91440" bIns="45720">
            <a:spAutoFit/>
          </a:bodyPr>
          <a:lstStyle/>
          <a:p>
            <a:pPr algn="ctr"/>
            <a:r>
              <a:rPr lang="ja-JP" altLang="en-US" sz="1400" b="0" cap="none" spc="0" dirty="0">
                <a:ln w="0"/>
                <a:solidFill>
                  <a:srgbClr val="0070C0"/>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rPr>
              <a:t>　　　　</a:t>
            </a:r>
            <a:r>
              <a:rPr lang="ja-JP" altLang="en-US" sz="1600" b="1" cap="none" spc="0" dirty="0">
                <a:ln w="0"/>
                <a:solidFill>
                  <a:srgbClr val="0070C0"/>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rPr>
              <a:t>　</a:t>
            </a:r>
            <a:r>
              <a:rPr lang="ja-JP" altLang="en-US" sz="2400" b="1" cap="none" spc="0" dirty="0">
                <a:ln w="0"/>
                <a:solidFill>
                  <a:srgbClr val="0070C0"/>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rPr>
              <a:t>①</a:t>
            </a:r>
            <a:r>
              <a:rPr lang="ja-JP" altLang="en-US" sz="1600" b="1" dirty="0">
                <a:ln w="0"/>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rPr>
              <a:t>「主訴」　　</a:t>
            </a:r>
            <a:r>
              <a:rPr lang="ja-JP" altLang="en-US" sz="2400" b="1" cap="none" spc="0" dirty="0">
                <a:ln w="0"/>
                <a:solidFill>
                  <a:srgbClr val="0070C0"/>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rPr>
              <a:t>②</a:t>
            </a:r>
            <a:r>
              <a:rPr lang="ja-JP" altLang="en-US" sz="1600" b="1" dirty="0">
                <a:ln w="0"/>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rPr>
              <a:t>　「真のニーズ」</a:t>
            </a:r>
            <a:endParaRPr lang="ja-JP" altLang="en-US" sz="1500" b="1" cap="none" spc="0" dirty="0">
              <a:ln w="0"/>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endParaRPr>
          </a:p>
        </p:txBody>
      </p:sp>
      <p:sp>
        <p:nvSpPr>
          <p:cNvPr id="7" name="正方形/長方形 6">
            <a:extLst>
              <a:ext uri="{FF2B5EF4-FFF2-40B4-BE49-F238E27FC236}">
                <a16:creationId xmlns:a16="http://schemas.microsoft.com/office/drawing/2014/main" id="{1C9E0CAF-5128-324A-EECC-702A4870C1EE}"/>
              </a:ext>
            </a:extLst>
          </p:cNvPr>
          <p:cNvSpPr/>
          <p:nvPr/>
        </p:nvSpPr>
        <p:spPr>
          <a:xfrm>
            <a:off x="828617" y="4877095"/>
            <a:ext cx="966847" cy="461665"/>
          </a:xfrm>
          <a:prstGeom prst="rect">
            <a:avLst/>
          </a:prstGeom>
          <a:noFill/>
        </p:spPr>
        <p:txBody>
          <a:bodyPr wrap="square" lIns="91440" tIns="45720" rIns="91440" bIns="45720">
            <a:spAutoFit/>
          </a:bodyPr>
          <a:lstStyle/>
          <a:p>
            <a:pPr algn="ctr"/>
            <a:r>
              <a:rPr lang="ja-JP" altLang="en-US" sz="2400" b="1" cap="none" spc="0" dirty="0">
                <a:ln w="0"/>
                <a:solidFill>
                  <a:srgbClr val="0070C0"/>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rPr>
              <a:t>③</a:t>
            </a:r>
          </a:p>
        </p:txBody>
      </p:sp>
      <p:sp>
        <p:nvSpPr>
          <p:cNvPr id="10" name="テキスト ボックス 9">
            <a:extLst>
              <a:ext uri="{FF2B5EF4-FFF2-40B4-BE49-F238E27FC236}">
                <a16:creationId xmlns:a16="http://schemas.microsoft.com/office/drawing/2014/main" id="{FBE00970-EF2D-74FB-78DB-48A61E3CA3B4}"/>
              </a:ext>
            </a:extLst>
          </p:cNvPr>
          <p:cNvSpPr txBox="1"/>
          <p:nvPr/>
        </p:nvSpPr>
        <p:spPr>
          <a:xfrm>
            <a:off x="4833940" y="2691872"/>
            <a:ext cx="3333749" cy="461665"/>
          </a:xfrm>
          <a:prstGeom prst="rect">
            <a:avLst/>
          </a:prstGeom>
          <a:noFill/>
        </p:spPr>
        <p:txBody>
          <a:bodyPr wrap="square" rtlCol="0">
            <a:spAutoFit/>
          </a:bodyPr>
          <a:lstStyle/>
          <a:p>
            <a:r>
              <a:rPr kumimoji="1" lang="ja-JP" altLang="en-US" sz="2400" b="1" dirty="0">
                <a:solidFill>
                  <a:srgbClr val="0070C0"/>
                </a:solidFill>
                <a:latin typeface="UD デジタル 教科書体 NK-R" panose="02020400000000000000" pitchFamily="18" charset="-128"/>
                <a:ea typeface="UD デジタル 教科書体 NK-R" panose="02020400000000000000" pitchFamily="18" charset="-128"/>
              </a:rPr>
              <a:t>③</a:t>
            </a:r>
            <a:r>
              <a:rPr kumimoji="1" lang="ja-JP" altLang="en-US" b="1" dirty="0">
                <a:latin typeface="UD デジタル 教科書体 NK-R" panose="02020400000000000000" pitchFamily="18" charset="-128"/>
                <a:ea typeface="UD デジタル 教科書体 NK-R" panose="02020400000000000000" pitchFamily="18" charset="-128"/>
              </a:rPr>
              <a:t>　</a:t>
            </a:r>
            <a:r>
              <a:rPr kumimoji="1" lang="ja-JP" altLang="en-US" sz="1600" b="1" dirty="0">
                <a:latin typeface="UD デジタル 教科書体 NK-R" panose="02020400000000000000" pitchFamily="18" charset="-128"/>
                <a:ea typeface="UD デジタル 教科書体 NK-R" panose="02020400000000000000" pitchFamily="18" charset="-128"/>
              </a:rPr>
              <a:t>「支援課題」から導かれる</a:t>
            </a:r>
          </a:p>
        </p:txBody>
      </p:sp>
      <p:sp>
        <p:nvSpPr>
          <p:cNvPr id="11" name="テキスト ボックス 10">
            <a:extLst>
              <a:ext uri="{FF2B5EF4-FFF2-40B4-BE49-F238E27FC236}">
                <a16:creationId xmlns:a16="http://schemas.microsoft.com/office/drawing/2014/main" id="{7573D9E9-3F0D-8DBE-FF76-91BD8D745CEF}"/>
              </a:ext>
            </a:extLst>
          </p:cNvPr>
          <p:cNvSpPr txBox="1"/>
          <p:nvPr/>
        </p:nvSpPr>
        <p:spPr>
          <a:xfrm>
            <a:off x="552950" y="5314949"/>
            <a:ext cx="1518180" cy="1015663"/>
          </a:xfrm>
          <a:prstGeom prst="rect">
            <a:avLst/>
          </a:prstGeom>
          <a:noFill/>
        </p:spPr>
        <p:txBody>
          <a:bodyPr wrap="square" rtlCol="0">
            <a:spAutoFit/>
          </a:bodyPr>
          <a:lstStyle/>
          <a:p>
            <a:pPr algn="ctr"/>
            <a:r>
              <a:rPr lang="ja-JP" altLang="en-US" sz="1500" b="1" dirty="0">
                <a:latin typeface="UD デジタル 教科書体 NK-R" panose="02020400000000000000" pitchFamily="18" charset="-128"/>
                <a:ea typeface="UD デジタル 教科書体 NK-R" panose="02020400000000000000" pitchFamily="18" charset="-128"/>
              </a:rPr>
              <a:t>ニーズ整理表の「支援課題」を</a:t>
            </a:r>
            <a:endParaRPr lang="en-US" altLang="ja-JP" sz="1500" b="1" dirty="0">
              <a:latin typeface="UD デジタル 教科書体 NK-R" panose="02020400000000000000" pitchFamily="18" charset="-128"/>
              <a:ea typeface="UD デジタル 教科書体 NK-R" panose="02020400000000000000" pitchFamily="18" charset="-128"/>
            </a:endParaRPr>
          </a:p>
          <a:p>
            <a:pPr algn="ctr"/>
            <a:r>
              <a:rPr lang="ja-JP" altLang="en-US" sz="1500" b="1" dirty="0">
                <a:latin typeface="UD デジタル 教科書体 NK-R" panose="02020400000000000000" pitchFamily="18" charset="-128"/>
                <a:ea typeface="UD デジタル 教科書体 NK-R" panose="02020400000000000000" pitchFamily="18" charset="-128"/>
              </a:rPr>
              <a:t>本人の言葉で書く</a:t>
            </a:r>
            <a:endParaRPr kumimoji="1" lang="ja-JP" altLang="en-US" sz="1500" b="1" dirty="0">
              <a:latin typeface="UD デジタル 教科書体 NK-R" panose="02020400000000000000" pitchFamily="18" charset="-128"/>
              <a:ea typeface="UD デジタル 教科書体 NK-R" panose="02020400000000000000" pitchFamily="18" charset="-128"/>
            </a:endParaRPr>
          </a:p>
        </p:txBody>
      </p:sp>
      <p:sp>
        <p:nvSpPr>
          <p:cNvPr id="2" name="テキスト ボックス 1">
            <a:extLst>
              <a:ext uri="{FF2B5EF4-FFF2-40B4-BE49-F238E27FC236}">
                <a16:creationId xmlns:a16="http://schemas.microsoft.com/office/drawing/2014/main" id="{89993F8F-9384-2E8E-D2E6-D9BD354101E5}"/>
              </a:ext>
            </a:extLst>
          </p:cNvPr>
          <p:cNvSpPr txBox="1"/>
          <p:nvPr/>
        </p:nvSpPr>
        <p:spPr>
          <a:xfrm>
            <a:off x="3357564" y="3086100"/>
            <a:ext cx="7529512" cy="369332"/>
          </a:xfrm>
          <a:prstGeom prst="rect">
            <a:avLst/>
          </a:prstGeom>
          <a:noFill/>
        </p:spPr>
        <p:txBody>
          <a:bodyPr wrap="square" rtlCol="0">
            <a:spAutoFit/>
          </a:bodyPr>
          <a:lstStyle/>
          <a:p>
            <a:r>
              <a:rPr lang="en-US" altLang="ja-JP" b="1" dirty="0">
                <a:latin typeface="UD デジタル 教科書体 NK-R" panose="02020400000000000000" pitchFamily="18" charset="-128"/>
                <a:ea typeface="UD デジタル 教科書体 NK-R" panose="02020400000000000000" pitchFamily="18" charset="-128"/>
              </a:rPr>
              <a:t>〈</a:t>
            </a:r>
            <a:r>
              <a:rPr lang="ja-JP" altLang="en-US" b="1" dirty="0">
                <a:latin typeface="UD デジタル 教科書体 NK-R" panose="02020400000000000000" pitchFamily="18" charset="-128"/>
                <a:ea typeface="UD デジタル 教科書体 NK-R" panose="02020400000000000000" pitchFamily="18" charset="-128"/>
              </a:rPr>
              <a:t>「総合的な援助の方針」を踏まえた目標　／</a:t>
            </a:r>
            <a:r>
              <a:rPr lang="en-US" altLang="ja-JP" b="1" dirty="0">
                <a:latin typeface="UD デジタル 教科書体 NK-R" panose="02020400000000000000" pitchFamily="18" charset="-128"/>
                <a:ea typeface="UD デジタル 教科書体 NK-R" panose="02020400000000000000" pitchFamily="18" charset="-128"/>
              </a:rPr>
              <a:t>6</a:t>
            </a:r>
            <a:r>
              <a:rPr lang="ja-JP" altLang="en-US" b="1" dirty="0">
                <a:latin typeface="UD デジタル 教科書体 NK-R" panose="02020400000000000000" pitchFamily="18" charset="-128"/>
                <a:ea typeface="UD デジタル 教科書体 NK-R" panose="02020400000000000000" pitchFamily="18" charset="-128"/>
              </a:rPr>
              <a:t>か月～</a:t>
            </a:r>
            <a:r>
              <a:rPr lang="en-US" altLang="ja-JP" b="1" dirty="0">
                <a:latin typeface="UD デジタル 教科書体 NK-R" panose="02020400000000000000" pitchFamily="18" charset="-128"/>
                <a:ea typeface="UD デジタル 教科書体 NK-R" panose="02020400000000000000" pitchFamily="18" charset="-128"/>
              </a:rPr>
              <a:t>12</a:t>
            </a:r>
            <a:r>
              <a:rPr lang="ja-JP" altLang="en-US" b="1" dirty="0">
                <a:latin typeface="UD デジタル 教科書体 NK-R" panose="02020400000000000000" pitchFamily="18" charset="-128"/>
                <a:ea typeface="UD デジタル 教科書体 NK-R" panose="02020400000000000000" pitchFamily="18" charset="-128"/>
              </a:rPr>
              <a:t>カ月</a:t>
            </a:r>
            <a:r>
              <a:rPr lang="en-US" altLang="ja-JP" b="1" dirty="0">
                <a:latin typeface="UD デジタル 教科書体 NK-R" panose="02020400000000000000" pitchFamily="18" charset="-128"/>
                <a:ea typeface="UD デジタル 教科書体 NK-R" panose="02020400000000000000" pitchFamily="18" charset="-128"/>
              </a:rPr>
              <a:t>〉</a:t>
            </a:r>
            <a:endParaRPr kumimoji="1" lang="ja-JP" altLang="en-US" b="1" dirty="0">
              <a:latin typeface="UD デジタル 教科書体 NK-R" panose="02020400000000000000" pitchFamily="18" charset="-128"/>
              <a:ea typeface="UD デジタル 教科書体 NK-R" panose="02020400000000000000" pitchFamily="18" charset="-128"/>
            </a:endParaRPr>
          </a:p>
        </p:txBody>
      </p:sp>
      <p:sp>
        <p:nvSpPr>
          <p:cNvPr id="4" name="テキスト ボックス 3">
            <a:extLst>
              <a:ext uri="{FF2B5EF4-FFF2-40B4-BE49-F238E27FC236}">
                <a16:creationId xmlns:a16="http://schemas.microsoft.com/office/drawing/2014/main" id="{9A5FEB85-9469-7154-0CC2-244A618CD5B8}"/>
              </a:ext>
            </a:extLst>
          </p:cNvPr>
          <p:cNvSpPr txBox="1"/>
          <p:nvPr/>
        </p:nvSpPr>
        <p:spPr>
          <a:xfrm>
            <a:off x="2284384" y="5430366"/>
            <a:ext cx="1589088" cy="784830"/>
          </a:xfrm>
          <a:prstGeom prst="rect">
            <a:avLst/>
          </a:prstGeom>
          <a:noFill/>
        </p:spPr>
        <p:txBody>
          <a:bodyPr wrap="square" rtlCol="0">
            <a:spAutoFit/>
          </a:bodyPr>
          <a:lstStyle/>
          <a:p>
            <a:pPr algn="ctr"/>
            <a:r>
              <a:rPr lang="ja-JP" altLang="en-US" sz="1500" b="1" dirty="0">
                <a:latin typeface="UD デジタル 教科書体 NK-R" panose="02020400000000000000" pitchFamily="18" charset="-128"/>
                <a:ea typeface="UD デジタル 教科書体 NK-R" panose="02020400000000000000" pitchFamily="18" charset="-128"/>
              </a:rPr>
              <a:t>ニーズ整理表の</a:t>
            </a:r>
            <a:endParaRPr lang="en-US" altLang="ja-JP" sz="1500" b="1" dirty="0">
              <a:latin typeface="UD デジタル 教科書体 NK-R" panose="02020400000000000000" pitchFamily="18" charset="-128"/>
              <a:ea typeface="UD デジタル 教科書体 NK-R" panose="02020400000000000000" pitchFamily="18" charset="-128"/>
            </a:endParaRPr>
          </a:p>
          <a:p>
            <a:pPr algn="ctr"/>
            <a:r>
              <a:rPr lang="ja-JP" altLang="en-US" sz="1500" b="1" dirty="0">
                <a:latin typeface="UD デジタル 教科書体 NK-R" panose="02020400000000000000" pitchFamily="18" charset="-128"/>
                <a:ea typeface="UD デジタル 教科書体 NK-R" panose="02020400000000000000" pitchFamily="18" charset="-128"/>
              </a:rPr>
              <a:t>「支援課題」から導かれる</a:t>
            </a:r>
            <a:endParaRPr lang="en-US" altLang="ja-JP" sz="1500" b="1" dirty="0">
              <a:latin typeface="UD デジタル 教科書体 NK-R" panose="02020400000000000000" pitchFamily="18" charset="-128"/>
              <a:ea typeface="UD デジタル 教科書体 NK-R" panose="02020400000000000000" pitchFamily="18" charset="-128"/>
            </a:endParaRPr>
          </a:p>
        </p:txBody>
      </p:sp>
      <p:sp>
        <p:nvSpPr>
          <p:cNvPr id="8" name="正方形/長方形 7">
            <a:extLst>
              <a:ext uri="{FF2B5EF4-FFF2-40B4-BE49-F238E27FC236}">
                <a16:creationId xmlns:a16="http://schemas.microsoft.com/office/drawing/2014/main" id="{AC2B6E74-6E4A-1E9E-3447-6ADC187BC3CC}"/>
              </a:ext>
            </a:extLst>
          </p:cNvPr>
          <p:cNvSpPr/>
          <p:nvPr/>
        </p:nvSpPr>
        <p:spPr>
          <a:xfrm>
            <a:off x="2595505" y="4886620"/>
            <a:ext cx="966847" cy="461665"/>
          </a:xfrm>
          <a:prstGeom prst="rect">
            <a:avLst/>
          </a:prstGeom>
          <a:noFill/>
        </p:spPr>
        <p:txBody>
          <a:bodyPr wrap="square" lIns="91440" tIns="45720" rIns="91440" bIns="45720">
            <a:spAutoFit/>
          </a:bodyPr>
          <a:lstStyle/>
          <a:p>
            <a:pPr algn="ctr"/>
            <a:r>
              <a:rPr lang="ja-JP" altLang="en-US" sz="2400" b="1" cap="none" spc="0" dirty="0">
                <a:ln w="0"/>
                <a:solidFill>
                  <a:srgbClr val="0070C0"/>
                </a:solidFill>
                <a:effectLst>
                  <a:outerShdw blurRad="38100" dist="25400" dir="5400000" algn="ctr" rotWithShape="0">
                    <a:srgbClr val="6E747A">
                      <a:alpha val="43000"/>
                    </a:srgbClr>
                  </a:outerShdw>
                </a:effectLst>
                <a:latin typeface="UD デジタル 教科書体 NK-R" panose="02020400000000000000" pitchFamily="18" charset="-128"/>
                <a:ea typeface="UD デジタル 教科書体 NK-R" panose="02020400000000000000" pitchFamily="18" charset="-128"/>
              </a:rPr>
              <a:t>③</a:t>
            </a:r>
          </a:p>
        </p:txBody>
      </p:sp>
      <p:sp>
        <p:nvSpPr>
          <p:cNvPr id="9" name="テキスト ボックス 8">
            <a:extLst>
              <a:ext uri="{FF2B5EF4-FFF2-40B4-BE49-F238E27FC236}">
                <a16:creationId xmlns:a16="http://schemas.microsoft.com/office/drawing/2014/main" id="{D49DFD58-6F46-E9ED-BA7A-91EF45F38A25}"/>
              </a:ext>
            </a:extLst>
          </p:cNvPr>
          <p:cNvSpPr txBox="1"/>
          <p:nvPr/>
        </p:nvSpPr>
        <p:spPr>
          <a:xfrm>
            <a:off x="3395664" y="3395663"/>
            <a:ext cx="7529512" cy="369332"/>
          </a:xfrm>
          <a:prstGeom prst="rect">
            <a:avLst/>
          </a:prstGeom>
          <a:noFill/>
        </p:spPr>
        <p:txBody>
          <a:bodyPr wrap="square" rtlCol="0">
            <a:spAutoFit/>
          </a:bodyPr>
          <a:lstStyle/>
          <a:p>
            <a:r>
              <a:rPr lang="en-US" altLang="ja-JP" b="1" dirty="0">
                <a:latin typeface="UD デジタル 教科書体 NK-R" panose="02020400000000000000" pitchFamily="18" charset="-128"/>
                <a:ea typeface="UD デジタル 教科書体 NK-R" panose="02020400000000000000" pitchFamily="18" charset="-128"/>
              </a:rPr>
              <a:t>〈</a:t>
            </a:r>
            <a:r>
              <a:rPr lang="ja-JP" altLang="en-US" b="1" dirty="0">
                <a:latin typeface="UD デジタル 教科書体 NK-R" panose="02020400000000000000" pitchFamily="18" charset="-128"/>
                <a:ea typeface="UD デジタル 教科書体 NK-R" panose="02020400000000000000" pitchFamily="18" charset="-128"/>
              </a:rPr>
              <a:t>「総合的な援助の方針」を踏まえた目標　／</a:t>
            </a:r>
            <a:r>
              <a:rPr lang="en-US" altLang="ja-JP" b="1" dirty="0">
                <a:latin typeface="UD デジタル 教科書体 NK-R" panose="02020400000000000000" pitchFamily="18" charset="-128"/>
                <a:ea typeface="UD デジタル 教科書体 NK-R" panose="02020400000000000000" pitchFamily="18" charset="-128"/>
              </a:rPr>
              <a:t>3</a:t>
            </a:r>
            <a:r>
              <a:rPr lang="ja-JP" altLang="en-US" b="1" dirty="0">
                <a:latin typeface="UD デジタル 教科書体 NK-R" panose="02020400000000000000" pitchFamily="18" charset="-128"/>
                <a:ea typeface="UD デジタル 教科書体 NK-R" panose="02020400000000000000" pitchFamily="18" charset="-128"/>
              </a:rPr>
              <a:t>か月～</a:t>
            </a:r>
            <a:r>
              <a:rPr lang="en-US" altLang="ja-JP" b="1" dirty="0">
                <a:latin typeface="UD デジタル 教科書体 NK-R" panose="02020400000000000000" pitchFamily="18" charset="-128"/>
                <a:ea typeface="UD デジタル 教科書体 NK-R" panose="02020400000000000000" pitchFamily="18" charset="-128"/>
              </a:rPr>
              <a:t>6</a:t>
            </a:r>
            <a:r>
              <a:rPr lang="ja-JP" altLang="en-US" b="1" dirty="0">
                <a:latin typeface="UD デジタル 教科書体 NK-R" panose="02020400000000000000" pitchFamily="18" charset="-128"/>
                <a:ea typeface="UD デジタル 教科書体 NK-R" panose="02020400000000000000" pitchFamily="18" charset="-128"/>
              </a:rPr>
              <a:t>カ月</a:t>
            </a:r>
            <a:r>
              <a:rPr lang="en-US" altLang="ja-JP" b="1" dirty="0">
                <a:latin typeface="UD デジタル 教科書体 NK-R" panose="02020400000000000000" pitchFamily="18" charset="-128"/>
                <a:ea typeface="UD デジタル 教科書体 NK-R" panose="02020400000000000000" pitchFamily="18" charset="-128"/>
              </a:rPr>
              <a:t>〉</a:t>
            </a:r>
            <a:endParaRPr kumimoji="1" lang="ja-JP" altLang="en-US" b="1" dirty="0">
              <a:latin typeface="UD デジタル 教科書体 NK-R" panose="02020400000000000000" pitchFamily="18" charset="-128"/>
              <a:ea typeface="UD デジタル 教科書体 NK-R" panose="02020400000000000000" pitchFamily="18" charset="-128"/>
            </a:endParaRPr>
          </a:p>
        </p:txBody>
      </p:sp>
      <p:sp>
        <p:nvSpPr>
          <p:cNvPr id="3" name="テキスト ボックス 2">
            <a:extLst>
              <a:ext uri="{FF2B5EF4-FFF2-40B4-BE49-F238E27FC236}">
                <a16:creationId xmlns:a16="http://schemas.microsoft.com/office/drawing/2014/main" id="{AA412BA1-C414-89E9-FE32-3B63C1073106}"/>
              </a:ext>
            </a:extLst>
          </p:cNvPr>
          <p:cNvSpPr txBox="1"/>
          <p:nvPr/>
        </p:nvSpPr>
        <p:spPr>
          <a:xfrm>
            <a:off x="11029950" y="185737"/>
            <a:ext cx="1357313" cy="369332"/>
          </a:xfrm>
          <a:prstGeom prst="rect">
            <a:avLst/>
          </a:prstGeom>
          <a:noFill/>
        </p:spPr>
        <p:txBody>
          <a:bodyPr wrap="square" rtlCol="0">
            <a:spAutoFit/>
          </a:bodyPr>
          <a:lstStyle/>
          <a:p>
            <a:r>
              <a:rPr kumimoji="1" lang="en-US" altLang="ja-JP" dirty="0">
                <a:solidFill>
                  <a:srgbClr val="FF0000"/>
                </a:solidFill>
              </a:rPr>
              <a:t>R7</a:t>
            </a:r>
            <a:r>
              <a:rPr lang="ja-JP" altLang="en-US" dirty="0">
                <a:solidFill>
                  <a:srgbClr val="FF0000"/>
                </a:solidFill>
              </a:rPr>
              <a:t>（</a:t>
            </a:r>
            <a:r>
              <a:rPr kumimoji="1" lang="ja-JP" altLang="en-US" dirty="0">
                <a:solidFill>
                  <a:srgbClr val="FF0000"/>
                </a:solidFill>
              </a:rPr>
              <a:t>案）</a:t>
            </a:r>
          </a:p>
        </p:txBody>
      </p:sp>
    </p:spTree>
    <p:extLst>
      <p:ext uri="{BB962C8B-B14F-4D97-AF65-F5344CB8AC3E}">
        <p14:creationId xmlns:p14="http://schemas.microsoft.com/office/powerpoint/2010/main" val="101575680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36" name="図 4"/>
          <p:cNvPicPr>
            <a:picLocks noChangeAspect="1"/>
          </p:cNvPicPr>
          <p:nvPr/>
        </p:nvPicPr>
        <p:blipFill>
          <a:blip r:embed="rId3"/>
          <a:stretch>
            <a:fillRect/>
          </a:stretch>
        </p:blipFill>
        <p:spPr>
          <a:xfrm>
            <a:off x="8757754" y="920709"/>
            <a:ext cx="2373708" cy="1810299"/>
          </a:xfrm>
          <a:prstGeom prst="rect">
            <a:avLst/>
          </a:prstGeom>
        </p:spPr>
      </p:pic>
      <p:sp>
        <p:nvSpPr>
          <p:cNvPr id="3537" name="テキスト ボックス 1"/>
          <p:cNvSpPr txBox="1"/>
          <p:nvPr/>
        </p:nvSpPr>
        <p:spPr>
          <a:xfrm>
            <a:off x="917414" y="500472"/>
            <a:ext cx="10070925" cy="3939540"/>
          </a:xfrm>
          <a:prstGeom prst="rect">
            <a:avLst/>
          </a:prstGeom>
          <a:noFill/>
        </p:spPr>
        <p:txBody>
          <a:bodyPr wrap="square" rtlCol="0">
            <a:spAutoFit/>
          </a:bodyPr>
          <a:lstStyle/>
          <a:p>
            <a:pPr algn="ctr"/>
            <a:r>
              <a:rPr kumimoji="1" lang="ja-JP" altLang="en-US" sz="5400" b="1" dirty="0">
                <a:latin typeface="UD デジタル 教科書体 NK-B" panose="02020700000000000000" pitchFamily="18" charset="-128"/>
                <a:ea typeface="UD デジタル 教科書体 NK-B" panose="02020700000000000000" pitchFamily="18" charset="-128"/>
              </a:rPr>
              <a:t>アセスメント</a:t>
            </a:r>
            <a:endParaRPr kumimoji="1" lang="en-US" altLang="ja-JP" sz="5400" b="1" dirty="0">
              <a:latin typeface="UD デジタル 教科書体 NK-B" panose="02020700000000000000" pitchFamily="18" charset="-128"/>
              <a:ea typeface="UD デジタル 教科書体 NK-B" panose="02020700000000000000" pitchFamily="18" charset="-128"/>
            </a:endParaRPr>
          </a:p>
          <a:p>
            <a:pPr algn="ctr"/>
            <a:endParaRPr kumimoji="1" lang="en-US" altLang="ja-JP" sz="5400" b="1" dirty="0">
              <a:latin typeface="UD デジタル 教科書体 NK-B" panose="02020700000000000000" pitchFamily="18" charset="-128"/>
              <a:ea typeface="UD デジタル 教科書体 NK-B" panose="02020700000000000000" pitchFamily="18" charset="-128"/>
            </a:endParaRPr>
          </a:p>
          <a:p>
            <a:pPr algn="ctr"/>
            <a:r>
              <a:rPr kumimoji="1" lang="ja-JP" altLang="en-US" sz="5400" b="1" dirty="0">
                <a:latin typeface="UD デジタル 教科書体 NK-B" panose="02020700000000000000" pitchFamily="18" charset="-128"/>
                <a:ea typeface="UD デジタル 教科書体 NK-B" panose="02020700000000000000" pitchFamily="18" charset="-128"/>
              </a:rPr>
              <a:t>（ニーズ整理）</a:t>
            </a:r>
            <a:endParaRPr kumimoji="1" lang="en-US" altLang="ja-JP" sz="5400" b="1" dirty="0">
              <a:latin typeface="UD デジタル 教科書体 NK-B" panose="02020700000000000000" pitchFamily="18" charset="-128"/>
              <a:ea typeface="UD デジタル 教科書体 NK-B" panose="02020700000000000000" pitchFamily="18" charset="-128"/>
            </a:endParaRPr>
          </a:p>
          <a:p>
            <a:pPr algn="ctr"/>
            <a:endParaRPr kumimoji="1" lang="en-US" altLang="ja-JP" sz="4400" b="1" dirty="0">
              <a:latin typeface="UD デジタル 教科書体 NK-B" panose="02020700000000000000" pitchFamily="18" charset="-128"/>
              <a:ea typeface="UD デジタル 教科書体 NK-B" panose="02020700000000000000" pitchFamily="18" charset="-128"/>
            </a:endParaRPr>
          </a:p>
          <a:p>
            <a:pPr algn="ctr"/>
            <a:r>
              <a:rPr kumimoji="1" lang="ja-JP" altLang="en-US" sz="4400" b="1" dirty="0">
                <a:latin typeface="UD デジタル 教科書体 NK-B" panose="02020700000000000000" pitchFamily="18" charset="-128"/>
                <a:ea typeface="UD デジタル 教科書体 NK-B" panose="02020700000000000000" pitchFamily="18" charset="-128"/>
              </a:rPr>
              <a:t>（１６：５</a:t>
            </a:r>
            <a:r>
              <a:rPr kumimoji="1" lang="en-US" altLang="ja-JP" sz="4400" b="1" dirty="0">
                <a:latin typeface="UD デジタル 教科書体 NK-B" panose="02020700000000000000" pitchFamily="18" charset="-128"/>
                <a:ea typeface="UD デジタル 教科書体 NK-B" panose="02020700000000000000" pitchFamily="18" charset="-128"/>
              </a:rPr>
              <a:t>0</a:t>
            </a:r>
            <a:r>
              <a:rPr kumimoji="1" lang="ja-JP" altLang="en-US" sz="4400" b="1" dirty="0">
                <a:latin typeface="UD デジタル 教科書体 NK-B" panose="02020700000000000000" pitchFamily="18" charset="-128"/>
                <a:ea typeface="UD デジタル 教科書体 NK-B" panose="02020700000000000000" pitchFamily="18" charset="-128"/>
              </a:rPr>
              <a:t>迄）</a:t>
            </a:r>
            <a:endParaRPr kumimoji="1" lang="en-US" altLang="ja-JP" sz="4400" b="1" dirty="0">
              <a:latin typeface="UD デジタル 教科書体 NK-B" panose="02020700000000000000" pitchFamily="18" charset="-128"/>
              <a:ea typeface="UD デジタル 教科書体 NK-B" panose="02020700000000000000" pitchFamily="18" charset="-128"/>
            </a:endParaRPr>
          </a:p>
        </p:txBody>
      </p:sp>
      <p:sp>
        <p:nvSpPr>
          <p:cNvPr id="3538" name="テキスト ボックス 2"/>
          <p:cNvSpPr txBox="1"/>
          <p:nvPr/>
        </p:nvSpPr>
        <p:spPr>
          <a:xfrm>
            <a:off x="1426686" y="5544773"/>
            <a:ext cx="9561653" cy="646331"/>
          </a:xfrm>
          <a:prstGeom prst="rect">
            <a:avLst/>
          </a:prstGeom>
          <a:noFill/>
        </p:spPr>
        <p:txBody>
          <a:bodyPr wrap="square" rtlCol="0">
            <a:spAutoFit/>
          </a:bodyPr>
          <a:lstStyle/>
          <a:p>
            <a:r>
              <a:rPr kumimoji="1" lang="en-US" altLang="ja-JP" sz="3600" dirty="0">
                <a:latin typeface="UD デジタル 教科書体 NK-B" panose="02020700000000000000" pitchFamily="18" charset="-128"/>
                <a:ea typeface="UD デジタル 教科書体 NK-B" panose="02020700000000000000" pitchFamily="18" charset="-128"/>
              </a:rPr>
              <a:t>※</a:t>
            </a:r>
            <a:r>
              <a:rPr kumimoji="1" lang="ja-JP" altLang="en-US" sz="3600" dirty="0">
                <a:latin typeface="UD デジタル 教科書体 NK-B" panose="02020700000000000000" pitchFamily="18" charset="-128"/>
                <a:ea typeface="UD デジタル 教科書体 NK-B" panose="02020700000000000000" pitchFamily="18" charset="-128"/>
              </a:rPr>
              <a:t>理解、解釈、仮説を立てる。</a:t>
            </a:r>
          </a:p>
        </p:txBody>
      </p:sp>
    </p:spTree>
    <p:extLst>
      <p:ext uri="{BB962C8B-B14F-4D97-AF65-F5344CB8AC3E}">
        <p14:creationId xmlns:p14="http://schemas.microsoft.com/office/powerpoint/2010/main" val="2539332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8" name="タイトル 1"/>
          <p:cNvSpPr>
            <a:spLocks noGrp="1"/>
          </p:cNvSpPr>
          <p:nvPr>
            <p:ph type="title"/>
          </p:nvPr>
        </p:nvSpPr>
        <p:spPr>
          <a:xfrm>
            <a:off x="106017" y="-2804"/>
            <a:ext cx="9304683" cy="1223597"/>
          </a:xfrm>
        </p:spPr>
        <p:txBody>
          <a:bodyPr>
            <a:normAutofit/>
          </a:bodyPr>
          <a:lstStyle/>
          <a:p>
            <a:r>
              <a:rPr lang="ja-JP" altLang="en-US" sz="5400" b="1" dirty="0">
                <a:solidFill>
                  <a:srgbClr val="C00000"/>
                </a:solidFill>
                <a:latin typeface="UD デジタル 教科書体 NK-B" panose="02020700000000000000" pitchFamily="18" charset="-128"/>
                <a:ea typeface="UD デジタル 教科書体 NK-B" panose="02020700000000000000" pitchFamily="18" charset="-128"/>
              </a:rPr>
              <a:t>相談支援の基本的視点</a:t>
            </a:r>
          </a:p>
        </p:txBody>
      </p:sp>
      <p:sp>
        <p:nvSpPr>
          <p:cNvPr id="1309" name="コンテンツ プレースホルダー 2"/>
          <p:cNvSpPr>
            <a:spLocks noGrp="1"/>
          </p:cNvSpPr>
          <p:nvPr>
            <p:ph idx="1"/>
          </p:nvPr>
        </p:nvSpPr>
        <p:spPr>
          <a:xfrm>
            <a:off x="490330" y="1220793"/>
            <a:ext cx="11595653" cy="5135553"/>
          </a:xfrm>
        </p:spPr>
        <p:txBody>
          <a:bodyPr>
            <a:normAutofit fontScale="92500" lnSpcReduction="10000"/>
          </a:bodyPr>
          <a:lstStyle/>
          <a:p>
            <a:pPr marL="0" indent="0">
              <a:lnSpc>
                <a:spcPct val="100000"/>
              </a:lnSpc>
              <a:buNone/>
            </a:pPr>
            <a:r>
              <a:rPr lang="ja-JP" altLang="en-US" sz="3000" b="1" dirty="0">
                <a:latin typeface="UD デジタル 教科書体 NK-B" panose="02020700000000000000" pitchFamily="18" charset="-128"/>
                <a:ea typeface="UD デジタル 教科書体 NK-B" panose="02020700000000000000" pitchFamily="18" charset="-128"/>
              </a:rPr>
              <a:t>人権の尊重や社会正義の実現を前提として</a:t>
            </a:r>
            <a:endParaRPr lang="en-US" altLang="ja-JP" sz="3000" b="1" dirty="0">
              <a:latin typeface="UD デジタル 教科書体 NK-B" panose="02020700000000000000" pitchFamily="18" charset="-128"/>
              <a:ea typeface="UD デジタル 教科書体 NK-B" panose="02020700000000000000" pitchFamily="18" charset="-128"/>
            </a:endParaRPr>
          </a:p>
          <a:p>
            <a:pPr marL="0" indent="0">
              <a:lnSpc>
                <a:spcPct val="100000"/>
              </a:lnSpc>
              <a:buNone/>
            </a:pPr>
            <a:endParaRPr lang="en-US" altLang="ja-JP" sz="3000" b="1" dirty="0">
              <a:latin typeface="UD デジタル 教科書体 NK-B" panose="02020700000000000000" pitchFamily="18" charset="-128"/>
              <a:ea typeface="UD デジタル 教科書体 NK-B" panose="02020700000000000000" pitchFamily="18" charset="-128"/>
            </a:endParaRPr>
          </a:p>
          <a:p>
            <a:pPr marL="514350" indent="-514350">
              <a:lnSpc>
                <a:spcPct val="100000"/>
              </a:lnSpc>
              <a:buFont typeface="+mj-lt"/>
              <a:buAutoNum type="arabicPeriod"/>
            </a:pPr>
            <a:r>
              <a:rPr lang="ja-JP" altLang="en-US" sz="3000" b="1" dirty="0">
                <a:latin typeface="UD デジタル 教科書体 NK-B" panose="02020700000000000000" pitchFamily="18" charset="-128"/>
                <a:ea typeface="UD デジタル 教科書体 NK-B" panose="02020700000000000000" pitchFamily="18" charset="-128"/>
              </a:rPr>
              <a:t>個別性の重視</a:t>
            </a:r>
            <a:endParaRPr lang="en-US" altLang="ja-JP" sz="3000" b="1" dirty="0">
              <a:latin typeface="UD デジタル 教科書体 NK-B" panose="02020700000000000000" pitchFamily="18" charset="-128"/>
              <a:ea typeface="UD デジタル 教科書体 NK-B" panose="02020700000000000000" pitchFamily="18" charset="-128"/>
            </a:endParaRPr>
          </a:p>
          <a:p>
            <a:pPr marL="514350" indent="-514350">
              <a:lnSpc>
                <a:spcPct val="100000"/>
              </a:lnSpc>
              <a:buFont typeface="+mj-lt"/>
              <a:buAutoNum type="arabicPeriod"/>
            </a:pPr>
            <a:r>
              <a:rPr lang="ja-JP" altLang="en-US" sz="3000" b="1" dirty="0">
                <a:latin typeface="UD デジタル 教科書体 NK-B" panose="02020700000000000000" pitchFamily="18" charset="-128"/>
                <a:ea typeface="UD デジタル 教科書体 NK-B" panose="02020700000000000000" pitchFamily="18" charset="-128"/>
              </a:rPr>
              <a:t>生活者視点、</a:t>
            </a:r>
            <a:r>
              <a:rPr lang="en-US" altLang="ja-JP" sz="3000" b="1" dirty="0">
                <a:latin typeface="UD デジタル 教科書体 NK-B" panose="02020700000000000000" pitchFamily="18" charset="-128"/>
                <a:ea typeface="UD デジタル 教科書体 NK-B" panose="02020700000000000000" pitchFamily="18" charset="-128"/>
              </a:rPr>
              <a:t>QOL</a:t>
            </a:r>
            <a:r>
              <a:rPr lang="ja-JP" altLang="en-US" sz="3000" b="1" dirty="0">
                <a:latin typeface="UD デジタル 教科書体 NK-B" panose="02020700000000000000" pitchFamily="18" charset="-128"/>
                <a:ea typeface="UD デジタル 教科書体 NK-B" panose="02020700000000000000" pitchFamily="18" charset="-128"/>
              </a:rPr>
              <a:t>の重視、リカバリー</a:t>
            </a:r>
            <a:endParaRPr lang="en-US" altLang="ja-JP" sz="3000" b="1" dirty="0">
              <a:latin typeface="UD デジタル 教科書体 NK-B" panose="02020700000000000000" pitchFamily="18" charset="-128"/>
              <a:ea typeface="UD デジタル 教科書体 NK-B" panose="02020700000000000000" pitchFamily="18" charset="-128"/>
            </a:endParaRPr>
          </a:p>
          <a:p>
            <a:pPr marL="514350" indent="-514350">
              <a:lnSpc>
                <a:spcPct val="100000"/>
              </a:lnSpc>
              <a:buFont typeface="+mj-lt"/>
              <a:buAutoNum type="arabicPeriod"/>
            </a:pPr>
            <a:r>
              <a:rPr lang="ja-JP" altLang="en-US" sz="3000" b="1" dirty="0">
                <a:latin typeface="UD デジタル 教科書体 NK-B" panose="02020700000000000000" pitchFamily="18" charset="-128"/>
                <a:ea typeface="UD デジタル 教科書体 NK-B" panose="02020700000000000000" pitchFamily="18" charset="-128"/>
              </a:rPr>
              <a:t>本人主体、本人中心</a:t>
            </a:r>
          </a:p>
          <a:p>
            <a:pPr marL="514350" indent="-514350">
              <a:lnSpc>
                <a:spcPct val="100000"/>
              </a:lnSpc>
              <a:buFont typeface="+mj-lt"/>
              <a:buAutoNum type="arabicPeriod"/>
            </a:pPr>
            <a:r>
              <a:rPr lang="ja-JP" altLang="en-US" sz="3000" b="1" dirty="0">
                <a:latin typeface="UD デジタル 教科書体 NK-B" panose="02020700000000000000" pitchFamily="18" charset="-128"/>
                <a:ea typeface="UD デジタル 教科書体 NK-B" panose="02020700000000000000" pitchFamily="18" charset="-128"/>
              </a:rPr>
              <a:t>自己決定（意思決定）への支援</a:t>
            </a:r>
            <a:endParaRPr lang="en-US" altLang="ja-JP" sz="3000" b="1" dirty="0">
              <a:latin typeface="UD デジタル 教科書体 NK-B" panose="02020700000000000000" pitchFamily="18" charset="-128"/>
              <a:ea typeface="UD デジタル 教科書体 NK-B" panose="02020700000000000000" pitchFamily="18" charset="-128"/>
            </a:endParaRPr>
          </a:p>
          <a:p>
            <a:pPr marL="514350" indent="-514350">
              <a:lnSpc>
                <a:spcPct val="100000"/>
              </a:lnSpc>
              <a:buFont typeface="+mj-lt"/>
              <a:buAutoNum type="arabicPeriod"/>
            </a:pPr>
            <a:r>
              <a:rPr lang="ja-JP" altLang="en-US" sz="3000" b="1" dirty="0">
                <a:latin typeface="UD デジタル 教科書体 NK-B" panose="02020700000000000000" pitchFamily="18" charset="-128"/>
                <a:ea typeface="UD デジタル 教科書体 NK-B" panose="02020700000000000000" pitchFamily="18" charset="-128"/>
              </a:rPr>
              <a:t>エンパワメントの視点、ストレングスへの着目</a:t>
            </a:r>
            <a:endParaRPr lang="en-US" altLang="ja-JP" sz="3000" b="1" dirty="0">
              <a:latin typeface="UD デジタル 教科書体 NK-B" panose="02020700000000000000" pitchFamily="18" charset="-128"/>
              <a:ea typeface="UD デジタル 教科書体 NK-B" panose="02020700000000000000" pitchFamily="18" charset="-128"/>
            </a:endParaRPr>
          </a:p>
          <a:p>
            <a:pPr marL="514350" indent="-514350">
              <a:lnSpc>
                <a:spcPct val="100000"/>
              </a:lnSpc>
              <a:buFont typeface="+mj-lt"/>
              <a:buAutoNum type="arabicPeriod"/>
            </a:pPr>
            <a:r>
              <a:rPr lang="ja-JP" altLang="en-US" sz="3000" b="1" dirty="0">
                <a:latin typeface="UD デジタル 教科書体 NK-B" panose="02020700000000000000" pitchFamily="18" charset="-128"/>
                <a:ea typeface="UD デジタル 教科書体 NK-B" panose="02020700000000000000" pitchFamily="18" charset="-128"/>
              </a:rPr>
              <a:t>権利擁護、スティグマ</a:t>
            </a:r>
          </a:p>
          <a:p>
            <a:pPr marL="514350" indent="-514350">
              <a:lnSpc>
                <a:spcPct val="100000"/>
              </a:lnSpc>
              <a:buFont typeface="+mj-lt"/>
              <a:buAutoNum type="arabicPeriod"/>
            </a:pPr>
            <a:r>
              <a:rPr lang="ja-JP" altLang="en-US" sz="3000" b="1" dirty="0">
                <a:solidFill>
                  <a:schemeClr val="accent3">
                    <a:lumMod val="75000"/>
                  </a:schemeClr>
                </a:solidFill>
                <a:latin typeface="UD デジタル 教科書体 NK-B" panose="02020700000000000000" pitchFamily="18" charset="-128"/>
                <a:ea typeface="UD デジタル 教科書体 NK-B" panose="02020700000000000000" pitchFamily="18" charset="-128"/>
              </a:rPr>
              <a:t>チームアプローチ、多職種連携</a:t>
            </a:r>
            <a:endParaRPr lang="en-US" altLang="ja-JP" sz="3000" b="1" dirty="0">
              <a:solidFill>
                <a:schemeClr val="accent3">
                  <a:lumMod val="75000"/>
                </a:schemeClr>
              </a:solidFill>
              <a:latin typeface="UD デジタル 教科書体 NK-B" panose="02020700000000000000" pitchFamily="18" charset="-128"/>
              <a:ea typeface="UD デジタル 教科書体 NK-B" panose="02020700000000000000" pitchFamily="18" charset="-128"/>
            </a:endParaRPr>
          </a:p>
          <a:p>
            <a:pPr marL="514350" indent="-514350">
              <a:lnSpc>
                <a:spcPct val="100000"/>
              </a:lnSpc>
              <a:buFont typeface="+mj-lt"/>
              <a:buAutoNum type="arabicPeriod"/>
            </a:pPr>
            <a:r>
              <a:rPr lang="ja-JP" altLang="en-US" sz="3000" b="1" dirty="0">
                <a:solidFill>
                  <a:schemeClr val="accent3">
                    <a:lumMod val="75000"/>
                  </a:schemeClr>
                </a:solidFill>
                <a:latin typeface="UD デジタル 教科書体 NK-B" panose="02020700000000000000" pitchFamily="18" charset="-128"/>
                <a:ea typeface="UD デジタル 教科書体 NK-B" panose="02020700000000000000" pitchFamily="18" charset="-128"/>
              </a:rPr>
              <a:t>地域の多様な資源へのアクセスと活用、資源開発</a:t>
            </a:r>
            <a:endParaRPr lang="en-US" altLang="ja-JP" b="1" dirty="0">
              <a:solidFill>
                <a:schemeClr val="accent3">
                  <a:lumMod val="75000"/>
                </a:schemeClr>
              </a:solidFill>
              <a:latin typeface="UD デジタル 教科書体 NK-B" panose="02020700000000000000" pitchFamily="18" charset="-128"/>
              <a:ea typeface="UD デジタル 教科書体 NK-B" panose="02020700000000000000" pitchFamily="18" charset="-128"/>
            </a:endParaRPr>
          </a:p>
        </p:txBody>
      </p:sp>
      <p:cxnSp>
        <p:nvCxnSpPr>
          <p:cNvPr id="1311" name="直線コネクタ 6"/>
          <p:cNvCxnSpPr>
            <a:cxnSpLocks/>
          </p:cNvCxnSpPr>
          <p:nvPr/>
        </p:nvCxnSpPr>
        <p:spPr>
          <a:xfrm>
            <a:off x="106017" y="910128"/>
            <a:ext cx="1159565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フッター プレースホルダ 1">
            <a:extLst>
              <a:ext uri="{FF2B5EF4-FFF2-40B4-BE49-F238E27FC236}">
                <a16:creationId xmlns:a16="http://schemas.microsoft.com/office/drawing/2014/main" id="{CD77A2B2-A864-9688-D150-DFDABDD8C50B}"/>
              </a:ext>
            </a:extLst>
          </p:cNvPr>
          <p:cNvSpPr txBox="1">
            <a:spLocks/>
          </p:cNvSpPr>
          <p:nvPr/>
        </p:nvSpPr>
        <p:spPr>
          <a:xfrm>
            <a:off x="1518270" y="6492875"/>
            <a:ext cx="7686907"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1800" dirty="0">
                <a:solidFill>
                  <a:schemeClr val="tx1"/>
                </a:solidFill>
                <a:latin typeface="UD デジタル 教科書体 NK-B" panose="02020700000000000000" pitchFamily="18" charset="-128"/>
                <a:ea typeface="UD デジタル 教科書体 NK-B" panose="02020700000000000000" pitchFamily="18" charset="-128"/>
              </a:rPr>
              <a:t>改訂障害者相談支援従事者研修テキスト　初任者研修編　より引用</a:t>
            </a:r>
          </a:p>
        </p:txBody>
      </p:sp>
      <p:sp>
        <p:nvSpPr>
          <p:cNvPr id="5" name="テキスト ボックス 4">
            <a:extLst>
              <a:ext uri="{FF2B5EF4-FFF2-40B4-BE49-F238E27FC236}">
                <a16:creationId xmlns:a16="http://schemas.microsoft.com/office/drawing/2014/main" id="{EA65019C-B848-6C0E-3F02-5EE6D90CA3B0}"/>
              </a:ext>
            </a:extLst>
          </p:cNvPr>
          <p:cNvSpPr txBox="1"/>
          <p:nvPr/>
        </p:nvSpPr>
        <p:spPr>
          <a:xfrm>
            <a:off x="8905382" y="6492875"/>
            <a:ext cx="1977189" cy="400110"/>
          </a:xfrm>
          <a:prstGeom prst="rect">
            <a:avLst/>
          </a:prstGeom>
          <a:noFill/>
        </p:spPr>
        <p:txBody>
          <a:bodyPr wrap="square" rtlCol="0">
            <a:spAutoFit/>
          </a:bodyPr>
          <a:lstStyle/>
          <a:p>
            <a:r>
              <a:rPr kumimoji="1" lang="ja-JP" altLang="en-US" sz="2000" dirty="0">
                <a:latin typeface="UD デジタル 教科書体 NK-B" panose="02020700000000000000" pitchFamily="18" charset="-128"/>
                <a:ea typeface="UD デジタル 教科書体 NK-B" panose="02020700000000000000" pitchFamily="18" charset="-128"/>
              </a:rPr>
              <a:t>テキスト</a:t>
            </a:r>
            <a:r>
              <a:rPr kumimoji="1" lang="en-US" altLang="ja-JP" sz="2000" dirty="0">
                <a:latin typeface="UD デジタル 教科書体 NK-B" panose="02020700000000000000" pitchFamily="18" charset="-128"/>
                <a:ea typeface="UD デジタル 教科書体 NK-B" panose="02020700000000000000" pitchFamily="18" charset="-128"/>
              </a:rPr>
              <a:t>P</a:t>
            </a:r>
            <a:r>
              <a:rPr kumimoji="1" lang="ja-JP" altLang="en-US" sz="2000" dirty="0">
                <a:latin typeface="UD デジタル 教科書体 NK-B" panose="02020700000000000000" pitchFamily="18" charset="-128"/>
                <a:ea typeface="UD デジタル 教科書体 NK-B" panose="02020700000000000000" pitchFamily="18" charset="-128"/>
              </a:rPr>
              <a:t>２１３</a:t>
            </a:r>
          </a:p>
        </p:txBody>
      </p:sp>
    </p:spTree>
    <p:extLst>
      <p:ext uri="{BB962C8B-B14F-4D97-AF65-F5344CB8AC3E}">
        <p14:creationId xmlns:p14="http://schemas.microsoft.com/office/powerpoint/2010/main" val="139495608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2" name="正方形/長方形 2"/>
          <p:cNvSpPr/>
          <p:nvPr/>
        </p:nvSpPr>
        <p:spPr>
          <a:xfrm>
            <a:off x="643109" y="2271974"/>
            <a:ext cx="10434657" cy="2987608"/>
          </a:xfrm>
          <a:prstGeom prst="rect">
            <a:avLst/>
          </a:prstGeom>
          <a:solidFill>
            <a:schemeClr val="accent1">
              <a:lumMod val="20000"/>
              <a:lumOff val="80000"/>
            </a:schemeClr>
          </a:solidFill>
          <a:ln w="1397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accent2">
                    <a:lumMod val="75000"/>
                  </a:schemeClr>
                </a:solidFill>
                <a:latin typeface="UD デジタル 教科書体 NK-B" panose="02020700000000000000" pitchFamily="18" charset="-128"/>
                <a:ea typeface="UD デジタル 教科書体 NK-B" panose="02020700000000000000" pitchFamily="18" charset="-128"/>
              </a:rPr>
              <a:t>（考え方の例）</a:t>
            </a:r>
            <a:endParaRPr kumimoji="1" lang="en-US" altLang="ja-JP" sz="2400" b="1" dirty="0">
              <a:solidFill>
                <a:schemeClr val="accent2">
                  <a:lumMod val="75000"/>
                </a:schemeClr>
              </a:solidFill>
              <a:latin typeface="UD デジタル 教科書体 NK-B" panose="02020700000000000000" pitchFamily="18" charset="-128"/>
              <a:ea typeface="UD デジタル 教科書体 NK-B" panose="02020700000000000000" pitchFamily="18" charset="-128"/>
            </a:endParaRPr>
          </a:p>
          <a:p>
            <a:endParaRPr kumimoji="1" lang="en-US" altLang="ja-JP" sz="2400" b="1" dirty="0">
              <a:solidFill>
                <a:schemeClr val="tx2"/>
              </a:solidFill>
              <a:latin typeface="UD デジタル 教科書体 NK-B" panose="02020700000000000000" pitchFamily="18" charset="-128"/>
              <a:ea typeface="UD デジタル 教科書体 NK-B" panose="02020700000000000000" pitchFamily="18" charset="-128"/>
            </a:endParaRPr>
          </a:p>
          <a:p>
            <a:r>
              <a:rPr lang="en-US" altLang="ja-JP" sz="2400" b="1" dirty="0">
                <a:solidFill>
                  <a:schemeClr val="tx2"/>
                </a:solidFill>
                <a:latin typeface="UD デジタル 教科書体 NK-B" panose="02020700000000000000" pitchFamily="18" charset="-128"/>
                <a:ea typeface="UD デジタル 教科書体 NK-B" panose="02020700000000000000" pitchFamily="18" charset="-128"/>
              </a:rPr>
              <a:t>【</a:t>
            </a:r>
            <a:r>
              <a:rPr lang="ja-JP" altLang="en-US" sz="2400" b="1" dirty="0">
                <a:solidFill>
                  <a:schemeClr val="tx2"/>
                </a:solidFill>
                <a:latin typeface="UD デジタル 教科書体 NK-B" panose="02020700000000000000" pitchFamily="18" charset="-128"/>
                <a:ea typeface="UD デジタル 教科書体 NK-B" panose="02020700000000000000" pitchFamily="18" charset="-128"/>
              </a:rPr>
              <a:t>主訴</a:t>
            </a:r>
            <a:r>
              <a:rPr lang="en-US" altLang="ja-JP" sz="2400" b="1" dirty="0">
                <a:solidFill>
                  <a:schemeClr val="tx2"/>
                </a:solidFill>
                <a:latin typeface="UD デジタル 教科書体 NK-B" panose="02020700000000000000" pitchFamily="18" charset="-128"/>
                <a:ea typeface="UD デジタル 教科書体 NK-B" panose="02020700000000000000" pitchFamily="18" charset="-128"/>
              </a:rPr>
              <a:t>】</a:t>
            </a:r>
            <a:r>
              <a:rPr lang="ja-JP" altLang="en-US" sz="2400" b="1" dirty="0">
                <a:solidFill>
                  <a:schemeClr val="tx2"/>
                </a:solidFill>
                <a:latin typeface="UD デジタル 教科書体 NK-B" panose="02020700000000000000" pitchFamily="18" charset="-128"/>
                <a:ea typeface="UD デジタル 教科書体 NK-B" panose="02020700000000000000" pitchFamily="18" charset="-128"/>
              </a:rPr>
              <a:t>　ひまわりに行きたい。</a:t>
            </a:r>
            <a:endParaRPr lang="en-US" altLang="ja-JP" sz="2400" b="1" dirty="0">
              <a:solidFill>
                <a:schemeClr val="tx2"/>
              </a:solidFill>
              <a:latin typeface="UD デジタル 教科書体 NK-B" panose="02020700000000000000" pitchFamily="18" charset="-128"/>
              <a:ea typeface="UD デジタル 教科書体 NK-B" panose="02020700000000000000" pitchFamily="18" charset="-128"/>
            </a:endParaRPr>
          </a:p>
          <a:p>
            <a:r>
              <a:rPr kumimoji="1" lang="ja-JP" altLang="en-US" sz="2400" b="1" dirty="0">
                <a:solidFill>
                  <a:schemeClr val="tx2"/>
                </a:solidFill>
                <a:latin typeface="UD デジタル 教科書体 NK-B" panose="02020700000000000000" pitchFamily="18" charset="-128"/>
                <a:ea typeface="UD デジタル 教科書体 NK-B" panose="02020700000000000000" pitchFamily="18" charset="-128"/>
              </a:rPr>
              <a:t>　</a:t>
            </a:r>
            <a:r>
              <a:rPr kumimoji="1" lang="ja-JP" altLang="en-US" sz="2400" b="1" dirty="0">
                <a:solidFill>
                  <a:schemeClr val="tx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a:t>
            </a:r>
            <a:endParaRPr kumimoji="1" lang="en-US" altLang="ja-JP" sz="2400" b="1" dirty="0">
              <a:solidFill>
                <a:schemeClr val="tx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r>
              <a:rPr lang="en-US" altLang="ja-JP" sz="2400" b="1" dirty="0">
                <a:solidFill>
                  <a:schemeClr val="tx2"/>
                </a:solidFill>
                <a:latin typeface="UD デジタル 教科書体 NK-B" panose="02020700000000000000" pitchFamily="18" charset="-128"/>
                <a:ea typeface="UD デジタル 教科書体 NK-B" panose="02020700000000000000" pitchFamily="18" charset="-128"/>
              </a:rPr>
              <a:t>【</a:t>
            </a:r>
            <a:r>
              <a:rPr lang="ja-JP" altLang="en-US" sz="2400" b="1" dirty="0">
                <a:solidFill>
                  <a:schemeClr val="tx2"/>
                </a:solidFill>
                <a:latin typeface="UD デジタル 教科書体 NK-B" panose="02020700000000000000" pitchFamily="18" charset="-128"/>
                <a:ea typeface="UD デジタル 教科書体 NK-B" panose="02020700000000000000" pitchFamily="18" charset="-128"/>
              </a:rPr>
              <a:t>現状</a:t>
            </a:r>
            <a:r>
              <a:rPr lang="en-US" altLang="ja-JP" sz="2400" b="1" dirty="0">
                <a:solidFill>
                  <a:schemeClr val="tx2"/>
                </a:solidFill>
                <a:latin typeface="UD デジタル 教科書体 NK-B" panose="02020700000000000000" pitchFamily="18" charset="-128"/>
                <a:ea typeface="UD デジタル 教科書体 NK-B" panose="02020700000000000000" pitchFamily="18" charset="-128"/>
              </a:rPr>
              <a:t>】</a:t>
            </a:r>
            <a:r>
              <a:rPr lang="ja-JP" altLang="en-US" sz="2400" b="1" dirty="0">
                <a:solidFill>
                  <a:schemeClr val="tx2"/>
                </a:solidFill>
                <a:latin typeface="UD デジタル 教科書体 NK-B" panose="02020700000000000000" pitchFamily="18" charset="-128"/>
                <a:ea typeface="UD デジタル 教科書体 NK-B" panose="02020700000000000000" pitchFamily="18" charset="-128"/>
              </a:rPr>
              <a:t>  </a:t>
            </a:r>
            <a:r>
              <a:rPr lang="ja-JP" altLang="en-US" sz="2000" b="1" dirty="0">
                <a:solidFill>
                  <a:schemeClr val="tx2"/>
                </a:solidFill>
                <a:latin typeface="UD デジタル 教科書体 NK-B" panose="02020700000000000000" pitchFamily="18" charset="-128"/>
                <a:ea typeface="UD デジタル 教科書体 NK-B" panose="02020700000000000000" pitchFamily="18" charset="-128"/>
              </a:rPr>
              <a:t>・母が半年前に亡くなったばかり。</a:t>
            </a:r>
            <a:endParaRPr lang="en-US" altLang="ja-JP" sz="2000" b="1" dirty="0">
              <a:solidFill>
                <a:schemeClr val="tx2"/>
              </a:solidFill>
              <a:latin typeface="UD デジタル 教科書体 NK-B" panose="02020700000000000000" pitchFamily="18" charset="-128"/>
              <a:ea typeface="UD デジタル 教科書体 NK-B" panose="02020700000000000000" pitchFamily="18" charset="-128"/>
            </a:endParaRPr>
          </a:p>
          <a:p>
            <a:r>
              <a:rPr kumimoji="1" lang="ja-JP" altLang="en-US" sz="2000" b="1" dirty="0">
                <a:solidFill>
                  <a:schemeClr val="tx2"/>
                </a:solidFill>
                <a:latin typeface="UD デジタル 教科書体 NK-B" panose="02020700000000000000" pitchFamily="18" charset="-128"/>
                <a:ea typeface="UD デジタル 教科書体 NK-B" panose="02020700000000000000" pitchFamily="18" charset="-128"/>
              </a:rPr>
              <a:t>　　　　　　　　 ・地域のお祭りに参加したり、普段から近所の人と関わることがあり、社交的。</a:t>
            </a:r>
            <a:endParaRPr kumimoji="1" lang="en-US" altLang="ja-JP" sz="2000" b="1" dirty="0">
              <a:solidFill>
                <a:schemeClr val="tx2"/>
              </a:solidFill>
              <a:latin typeface="UD デジタル 教科書体 NK-B" panose="02020700000000000000" pitchFamily="18" charset="-128"/>
              <a:ea typeface="UD デジタル 教科書体 NK-B" panose="02020700000000000000" pitchFamily="18" charset="-128"/>
            </a:endParaRPr>
          </a:p>
          <a:p>
            <a:r>
              <a:rPr lang="ja-JP" altLang="en-US" sz="2000" b="1" dirty="0">
                <a:solidFill>
                  <a:schemeClr val="tx2"/>
                </a:solidFill>
                <a:latin typeface="UD デジタル 教科書体 NK-B" panose="02020700000000000000" pitchFamily="18" charset="-128"/>
                <a:ea typeface="UD デジタル 教科書体 NK-B" panose="02020700000000000000" pitchFamily="18" charset="-128"/>
              </a:rPr>
              <a:t>　 </a:t>
            </a:r>
            <a:r>
              <a:rPr lang="ja-JP" altLang="en-US" sz="2000" b="1" dirty="0">
                <a:solidFill>
                  <a:schemeClr val="tx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a:t>
            </a:r>
            <a:r>
              <a:rPr lang="ja-JP" altLang="en-US" sz="2000" b="1" dirty="0">
                <a:solidFill>
                  <a:schemeClr val="tx2"/>
                </a:solidFill>
                <a:latin typeface="UD デジタル 教科書体 NK-B" panose="02020700000000000000" pitchFamily="18" charset="-128"/>
                <a:ea typeface="UD デジタル 教科書体 NK-B" panose="02020700000000000000" pitchFamily="18" charset="-128"/>
              </a:rPr>
              <a:t>　　 　　 ・友達が通っていて、楽しそうだと思っている。</a:t>
            </a:r>
            <a:endParaRPr kumimoji="1" lang="ja-JP" altLang="en-US" sz="2000" b="1" dirty="0">
              <a:solidFill>
                <a:schemeClr val="tx2"/>
              </a:solidFill>
              <a:latin typeface="UD デジタル 教科書体 NK-B" panose="02020700000000000000" pitchFamily="18" charset="-128"/>
              <a:ea typeface="UD デジタル 教科書体 NK-B" panose="02020700000000000000" pitchFamily="18" charset="-128"/>
            </a:endParaRPr>
          </a:p>
        </p:txBody>
      </p:sp>
      <p:sp>
        <p:nvSpPr>
          <p:cNvPr id="3553" name="タイトル 1"/>
          <p:cNvSpPr>
            <a:spLocks noGrp="1"/>
          </p:cNvSpPr>
          <p:nvPr>
            <p:ph type="title"/>
          </p:nvPr>
        </p:nvSpPr>
        <p:spPr>
          <a:xfrm>
            <a:off x="167308" y="67042"/>
            <a:ext cx="9586291" cy="920336"/>
          </a:xfrm>
        </p:spPr>
        <p:txBody>
          <a:bodyPr>
            <a:normAutofit/>
          </a:bodyPr>
          <a:lstStyle/>
          <a:p>
            <a:r>
              <a:rPr lang="ja-JP" altLang="en-US" sz="4000" b="1" dirty="0">
                <a:latin typeface="UD デジタル 教科書体 NK-B" panose="02020700000000000000" pitchFamily="18" charset="-128"/>
                <a:ea typeface="UD デジタル 教科書体 NK-B" panose="02020700000000000000" pitchFamily="18" charset="-128"/>
              </a:rPr>
              <a:t>理解・解釈・仮説</a:t>
            </a:r>
          </a:p>
        </p:txBody>
      </p:sp>
      <p:sp>
        <p:nvSpPr>
          <p:cNvPr id="3554" name="コンテンツ プレースホルダー 2"/>
          <p:cNvSpPr>
            <a:spLocks noGrp="1"/>
          </p:cNvSpPr>
          <p:nvPr>
            <p:ph idx="1"/>
          </p:nvPr>
        </p:nvSpPr>
        <p:spPr>
          <a:xfrm>
            <a:off x="410177" y="1351638"/>
            <a:ext cx="11371645" cy="920336"/>
          </a:xfrm>
          <a:ln/>
        </p:spPr>
        <p:txBody>
          <a:bodyPr>
            <a:normAutofit fontScale="92500" lnSpcReduction="10000"/>
          </a:bodyPr>
          <a:lstStyle/>
          <a:p>
            <a:pPr>
              <a:buFont typeface="Wingdings"/>
              <a:buChar char="Ø"/>
            </a:pPr>
            <a:r>
              <a:rPr lang="ja-JP" altLang="en-US" b="1" dirty="0">
                <a:solidFill>
                  <a:schemeClr val="tx2"/>
                </a:solidFill>
                <a:latin typeface="UD デジタル 教科書体 NK-B" panose="02020700000000000000" pitchFamily="18" charset="-128"/>
                <a:ea typeface="UD デジタル 教科書体 NK-B" panose="02020700000000000000" pitchFamily="18" charset="-128"/>
              </a:rPr>
              <a:t>   主訴と県二さんのアセスメントで得た情報を踏まえ、</a:t>
            </a:r>
            <a:endParaRPr lang="en-US" altLang="ja-JP" b="1" dirty="0">
              <a:solidFill>
                <a:schemeClr val="tx2"/>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b="1" dirty="0">
                <a:solidFill>
                  <a:schemeClr val="tx2"/>
                </a:solidFill>
                <a:latin typeface="UD デジタル 教科書体 NK-B" panose="02020700000000000000" pitchFamily="18" charset="-128"/>
                <a:ea typeface="UD デジタル 教科書体 NK-B" panose="02020700000000000000" pitchFamily="18" charset="-128"/>
              </a:rPr>
              <a:t>　　なぜそのような主訴や現状になっているのかの推測をします。</a:t>
            </a:r>
            <a:endParaRPr kumimoji="1" lang="ja-JP" altLang="en-US" b="1" dirty="0">
              <a:solidFill>
                <a:schemeClr val="tx2"/>
              </a:solidFill>
              <a:latin typeface="UD デジタル 教科書体 NK-B" panose="02020700000000000000" pitchFamily="18" charset="-128"/>
              <a:ea typeface="UD デジタル 教科書体 NK-B" panose="02020700000000000000" pitchFamily="18" charset="-128"/>
            </a:endParaRPr>
          </a:p>
        </p:txBody>
      </p:sp>
      <p:cxnSp>
        <p:nvCxnSpPr>
          <p:cNvPr id="3555" name="直線コネクタ 7"/>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3556" name="四角形: 角を丸くする 1"/>
          <p:cNvSpPr/>
          <p:nvPr/>
        </p:nvSpPr>
        <p:spPr>
          <a:xfrm>
            <a:off x="643109" y="5259582"/>
            <a:ext cx="5827642" cy="1218687"/>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rgbClr val="000000"/>
          </a:lnRef>
          <a:fillRef idx="0">
            <a:srgbClr val="000000"/>
          </a:fillRef>
          <a:effectRef idx="0">
            <a:srgbClr val="00000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lang="ja-JP" altLang="en-US"/>
            </a:pPr>
            <a:r>
              <a:rPr kumimoji="1" lang="ja-JP" altLang="en-US" sz="28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推測できることは？</a:t>
            </a:r>
          </a:p>
          <a:p>
            <a:pPr marL="0" marR="0" lvl="0" indent="0" algn="l" defTabSz="914400" rtl="0" eaLnBrk="1" fontAlgn="auto" latinLnBrk="0" hangingPunct="1">
              <a:lnSpc>
                <a:spcPct val="100000"/>
              </a:lnSpc>
              <a:spcBef>
                <a:spcPts val="0"/>
              </a:spcBef>
              <a:spcAft>
                <a:spcPts val="0"/>
              </a:spcAft>
              <a:buClrTx/>
              <a:buSzTx/>
              <a:buFontTx/>
              <a:buNone/>
              <a:tabLst/>
              <a:defRPr lang="ja-JP" altLang="en-US"/>
            </a:pPr>
            <a:r>
              <a:rPr kumimoji="1" lang="ja-JP" altLang="en-US" sz="5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　</a:t>
            </a:r>
          </a:p>
          <a:p>
            <a:pPr marL="0" marR="0" lvl="0" indent="0" algn="l" defTabSz="914400" rtl="0" eaLnBrk="1" fontAlgn="auto" latinLnBrk="0" hangingPunct="1">
              <a:lnSpc>
                <a:spcPct val="100000"/>
              </a:lnSpc>
              <a:spcBef>
                <a:spcPts val="0"/>
              </a:spcBef>
              <a:spcAft>
                <a:spcPts val="0"/>
              </a:spcAft>
              <a:buClrTx/>
              <a:buSzTx/>
              <a:buFontTx/>
              <a:buNone/>
              <a:tabLst/>
              <a:defRPr lang="ja-JP" altLang="en-US"/>
            </a:pPr>
            <a:r>
              <a:rPr kumimoji="1" lang="ja-JP" altLang="en-US" sz="20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 </a:t>
            </a:r>
            <a:r>
              <a:rPr kumimoji="1" lang="ja-JP" altLang="en-US" sz="2000" b="1" i="0" u="sng"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家に一人でいるから寂しいのかもしれない。</a:t>
            </a:r>
          </a:p>
        </p:txBody>
      </p:sp>
      <p:sp>
        <p:nvSpPr>
          <p:cNvPr id="3557" name="四角形 918"/>
          <p:cNvSpPr/>
          <p:nvPr/>
        </p:nvSpPr>
        <p:spPr>
          <a:xfrm>
            <a:off x="7411453" y="5453427"/>
            <a:ext cx="4370369" cy="830997"/>
          </a:xfrm>
          <a:prstGeom prst="rect">
            <a:avLst/>
          </a:prstGeom>
          <a:solidFill>
            <a:srgbClr val="FFF2CC">
              <a:alpha val="45098"/>
            </a:srgbClr>
          </a:solidFill>
        </p:spPr>
        <p:txBody>
          <a:bodyPr wrap="square" anchor="ctr">
            <a:spAutoFit/>
          </a:bodyPr>
          <a:lstStyle/>
          <a:p>
            <a:pPr>
              <a:defRPr lang="ja-JP" altLang="en-US"/>
            </a:pPr>
            <a:r>
              <a:rPr lang="ja-JP" altLang="en-US" sz="2400" dirty="0">
                <a:ln w="6350" cap="flat" cmpd="sng">
                  <a:solidFill>
                    <a:srgbClr val="FF0000"/>
                  </a:solidFill>
                  <a:prstDash val="solid"/>
                  <a:bevel/>
                </a:ln>
                <a:solidFill>
                  <a:srgbClr val="C00000"/>
                </a:solidFill>
                <a:effectLst>
                  <a:outerShdw blurRad="63500" sx="102000" sy="102000" algn="ctr" rotWithShape="0">
                    <a:srgbClr val="000000">
                      <a:alpha val="40000"/>
                    </a:srgbClr>
                  </a:outerShdw>
                </a:effectLst>
                <a:latin typeface="UD デジタル 教科書体 NK-B" panose="02020700000000000000" pitchFamily="18" charset="-128"/>
                <a:ea typeface="UD デジタル 教科書体 NK-B" panose="02020700000000000000" pitchFamily="18" charset="-128"/>
              </a:rPr>
              <a:t>アセスメントの情報が根拠と</a:t>
            </a:r>
            <a:endParaRPr lang="en-US" altLang="ja-JP" sz="2400" dirty="0">
              <a:ln w="6350" cap="flat" cmpd="sng">
                <a:solidFill>
                  <a:srgbClr val="FF0000"/>
                </a:solidFill>
                <a:prstDash val="solid"/>
                <a:bevel/>
              </a:ln>
              <a:solidFill>
                <a:srgbClr val="C00000"/>
              </a:solidFill>
              <a:effectLst>
                <a:outerShdw blurRad="63500" sx="102000" sy="102000" algn="ctr" rotWithShape="0">
                  <a:srgbClr val="000000">
                    <a:alpha val="40000"/>
                  </a:srgbClr>
                </a:outerShdw>
              </a:effectLst>
              <a:latin typeface="UD デジタル 教科書体 NK-B" panose="02020700000000000000" pitchFamily="18" charset="-128"/>
              <a:ea typeface="UD デジタル 教科書体 NK-B" panose="02020700000000000000" pitchFamily="18" charset="-128"/>
            </a:endParaRPr>
          </a:p>
          <a:p>
            <a:pPr>
              <a:defRPr lang="ja-JP" altLang="en-US"/>
            </a:pPr>
            <a:r>
              <a:rPr lang="ja-JP" altLang="en-US" sz="2400" dirty="0">
                <a:ln w="6350" cap="flat" cmpd="sng">
                  <a:solidFill>
                    <a:srgbClr val="FF0000"/>
                  </a:solidFill>
                  <a:prstDash val="solid"/>
                  <a:bevel/>
                </a:ln>
                <a:solidFill>
                  <a:srgbClr val="C00000"/>
                </a:solidFill>
                <a:effectLst>
                  <a:outerShdw blurRad="63500" sx="102000" sy="102000" algn="ctr" rotWithShape="0">
                    <a:srgbClr val="000000">
                      <a:alpha val="40000"/>
                    </a:srgbClr>
                  </a:outerShdw>
                </a:effectLst>
                <a:latin typeface="UD デジタル 教科書体 NK-B" panose="02020700000000000000" pitchFamily="18" charset="-128"/>
                <a:ea typeface="UD デジタル 教科書体 NK-B" panose="02020700000000000000" pitchFamily="18" charset="-128"/>
              </a:rPr>
              <a:t>なっていますね</a:t>
            </a:r>
          </a:p>
        </p:txBody>
      </p:sp>
    </p:spTree>
    <p:extLst>
      <p:ext uri="{BB962C8B-B14F-4D97-AF65-F5344CB8AC3E}">
        <p14:creationId xmlns:p14="http://schemas.microsoft.com/office/powerpoint/2010/main" val="413755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557"/>
                                        </p:tgtEl>
                                      </p:cBhvr>
                                    </p:animEffect>
                                    <p:animScale>
                                      <p:cBhvr>
                                        <p:cTn id="7" dur="250" autoRev="1" fill="hold"/>
                                        <p:tgtEl>
                                          <p:spTgt spid="3557"/>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556"/>
                                        </p:tgtEl>
                                        <p:attrNameLst>
                                          <p:attrName>style.visibility</p:attrName>
                                        </p:attrNameLst>
                                      </p:cBhvr>
                                      <p:to>
                                        <p:strVal val="visible"/>
                                      </p:to>
                                    </p:set>
                                    <p:animEffect transition="in" filter="fade">
                                      <p:cBhvr>
                                        <p:cTn id="12" dur="1000"/>
                                        <p:tgtEl>
                                          <p:spTgt spid="3556"/>
                                        </p:tgtEl>
                                      </p:cBhvr>
                                    </p:animEffect>
                                    <p:anim calcmode="lin" valueType="num">
                                      <p:cBhvr>
                                        <p:cTn id="13" dur="1000" fill="hold"/>
                                        <p:tgtEl>
                                          <p:spTgt spid="3556"/>
                                        </p:tgtEl>
                                        <p:attrNameLst>
                                          <p:attrName>ppt_x</p:attrName>
                                        </p:attrNameLst>
                                      </p:cBhvr>
                                      <p:tavLst>
                                        <p:tav tm="0">
                                          <p:val>
                                            <p:strVal val="#ppt_x"/>
                                          </p:val>
                                        </p:tav>
                                        <p:tav tm="100000">
                                          <p:val>
                                            <p:strVal val="#ppt_x"/>
                                          </p:val>
                                        </p:tav>
                                      </p:tavLst>
                                    </p:anim>
                                    <p:anim calcmode="lin" valueType="num">
                                      <p:cBhvr>
                                        <p:cTn id="14" dur="1000" fill="hold"/>
                                        <p:tgtEl>
                                          <p:spTgt spid="35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6" grpId="0" animBg="1"/>
      <p:bldP spid="3557"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F654F-DD4D-9874-F7D2-285D055AD5D6}"/>
            </a:ext>
          </a:extLst>
        </p:cNvPr>
        <p:cNvGrpSpPr/>
        <p:nvPr/>
      </p:nvGrpSpPr>
      <p:grpSpPr>
        <a:xfrm>
          <a:off x="0" y="0"/>
          <a:ext cx="0" cy="0"/>
          <a:chOff x="0" y="0"/>
          <a:chExt cx="0" cy="0"/>
        </a:xfrm>
      </p:grpSpPr>
      <p:sp>
        <p:nvSpPr>
          <p:cNvPr id="3564" name="タイトル 1">
            <a:extLst>
              <a:ext uri="{FF2B5EF4-FFF2-40B4-BE49-F238E27FC236}">
                <a16:creationId xmlns:a16="http://schemas.microsoft.com/office/drawing/2014/main" id="{4C9B1D48-FEF1-08D2-0B5D-2E46A9BEEBB1}"/>
              </a:ext>
            </a:extLst>
          </p:cNvPr>
          <p:cNvSpPr>
            <a:spLocks noGrp="1"/>
          </p:cNvSpPr>
          <p:nvPr>
            <p:ph type="title"/>
          </p:nvPr>
        </p:nvSpPr>
        <p:spPr>
          <a:xfrm>
            <a:off x="3014624" y="87178"/>
            <a:ext cx="7886700" cy="987082"/>
          </a:xfrm>
        </p:spPr>
        <p:txBody>
          <a:bodyPr>
            <a:normAutofit/>
          </a:bodyPr>
          <a:lstStyle/>
          <a:p>
            <a:r>
              <a:rPr lang="ja-JP" altLang="en-US" dirty="0">
                <a:solidFill>
                  <a:srgbClr val="FF0000"/>
                </a:solidFill>
                <a:latin typeface="UD デジタル 教科書体 NK-B" panose="02020700000000000000" pitchFamily="18" charset="-128"/>
                <a:ea typeface="UD デジタル 教科書体 NK-B" panose="02020700000000000000" pitchFamily="18" charset="-128"/>
              </a:rPr>
              <a:t>アセスメントのポイント</a:t>
            </a:r>
          </a:p>
        </p:txBody>
      </p:sp>
      <p:sp>
        <p:nvSpPr>
          <p:cNvPr id="3565" name="コンテンツ プレースホルダー 2">
            <a:extLst>
              <a:ext uri="{FF2B5EF4-FFF2-40B4-BE49-F238E27FC236}">
                <a16:creationId xmlns:a16="http://schemas.microsoft.com/office/drawing/2014/main" id="{A0026FC5-490F-06C2-6D15-F0C15B1DAA3C}"/>
              </a:ext>
            </a:extLst>
          </p:cNvPr>
          <p:cNvSpPr>
            <a:spLocks noGrp="1"/>
          </p:cNvSpPr>
          <p:nvPr>
            <p:ph idx="1"/>
          </p:nvPr>
        </p:nvSpPr>
        <p:spPr>
          <a:xfrm>
            <a:off x="836412" y="1114357"/>
            <a:ext cx="9939743" cy="691337"/>
          </a:xfrm>
        </p:spPr>
        <p:txBody>
          <a:bodyPr>
            <a:normAutofit/>
          </a:bodyPr>
          <a:lstStyle/>
          <a:p>
            <a:pPr marL="0" indent="0" algn="ctr">
              <a:buNone/>
            </a:pPr>
            <a:r>
              <a:rPr lang="ja-JP" altLang="en-US" sz="4000" b="1" dirty="0">
                <a:latin typeface="UD デジタル 教科書体 NK-R" panose="02020400000000000000" pitchFamily="18" charset="-128"/>
                <a:ea typeface="UD デジタル 教科書体 NK-R" panose="02020400000000000000" pitchFamily="18" charset="-128"/>
              </a:rPr>
              <a:t>なぜ起きているかをとらえる。</a:t>
            </a:r>
          </a:p>
        </p:txBody>
      </p:sp>
      <p:sp>
        <p:nvSpPr>
          <p:cNvPr id="3567" name="コンテンツ プレースホルダー 2">
            <a:extLst>
              <a:ext uri="{FF2B5EF4-FFF2-40B4-BE49-F238E27FC236}">
                <a16:creationId xmlns:a16="http://schemas.microsoft.com/office/drawing/2014/main" id="{3A0032C4-B40A-1884-C92E-3C2871A72A6E}"/>
              </a:ext>
            </a:extLst>
          </p:cNvPr>
          <p:cNvSpPr txBox="1"/>
          <p:nvPr/>
        </p:nvSpPr>
        <p:spPr>
          <a:xfrm>
            <a:off x="3180897" y="5824763"/>
            <a:ext cx="6643007" cy="56152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1" lang="en-US" altLang="ja-JP" sz="2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3" name="図 2" descr="海の水の氷山 - 氷山のベクターアート素材や画像を多数ご用意 - 氷山, ベクター画像, イラストレーション - iStock">
            <a:extLst>
              <a:ext uri="{FF2B5EF4-FFF2-40B4-BE49-F238E27FC236}">
                <a16:creationId xmlns:a16="http://schemas.microsoft.com/office/drawing/2014/main" id="{7E69951B-0A04-3705-8555-BC0D8669C6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40644" y="1845791"/>
            <a:ext cx="8710711" cy="4899775"/>
          </a:xfrm>
          <a:prstGeom prst="rect">
            <a:avLst/>
          </a:prstGeom>
          <a:noFill/>
          <a:ln>
            <a:noFill/>
          </a:ln>
        </p:spPr>
      </p:pic>
      <p:sp>
        <p:nvSpPr>
          <p:cNvPr id="4" name="四角形: 角を丸くする 3">
            <a:extLst>
              <a:ext uri="{FF2B5EF4-FFF2-40B4-BE49-F238E27FC236}">
                <a16:creationId xmlns:a16="http://schemas.microsoft.com/office/drawing/2014/main" id="{E18B61DF-BD7E-A41A-AE52-879E1DF78618}"/>
              </a:ext>
            </a:extLst>
          </p:cNvPr>
          <p:cNvSpPr/>
          <p:nvPr/>
        </p:nvSpPr>
        <p:spPr>
          <a:xfrm>
            <a:off x="4369385" y="2528998"/>
            <a:ext cx="4033157" cy="718457"/>
          </a:xfrm>
          <a:prstGeom prst="roundRect">
            <a:avLst/>
          </a:prstGeom>
          <a:solidFill>
            <a:schemeClr val="lt1">
              <a:alpha val="41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400" dirty="0">
                <a:latin typeface="BIZ UDPゴシック" panose="020B0400000000000000" pitchFamily="50" charset="-128"/>
                <a:ea typeface="BIZ UDPゴシック" panose="020B0400000000000000" pitchFamily="50" charset="-128"/>
              </a:rPr>
              <a:t>何が起きている？</a:t>
            </a:r>
          </a:p>
        </p:txBody>
      </p:sp>
      <p:sp>
        <p:nvSpPr>
          <p:cNvPr id="5" name="四角形: 角を丸くする 4">
            <a:extLst>
              <a:ext uri="{FF2B5EF4-FFF2-40B4-BE49-F238E27FC236}">
                <a16:creationId xmlns:a16="http://schemas.microsoft.com/office/drawing/2014/main" id="{FE238F53-AC01-B345-932B-225C5CDB5D78}"/>
              </a:ext>
            </a:extLst>
          </p:cNvPr>
          <p:cNvSpPr/>
          <p:nvPr/>
        </p:nvSpPr>
        <p:spPr>
          <a:xfrm>
            <a:off x="4318584" y="4291506"/>
            <a:ext cx="4033157" cy="718457"/>
          </a:xfrm>
          <a:prstGeom prst="roundRect">
            <a:avLst/>
          </a:prstGeom>
          <a:solidFill>
            <a:schemeClr val="lt1">
              <a:alpha val="41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400" dirty="0">
                <a:latin typeface="BIZ UDPゴシック" panose="020B0400000000000000" pitchFamily="50" charset="-128"/>
                <a:ea typeface="BIZ UDPゴシック" panose="020B0400000000000000" pitchFamily="50" charset="-128"/>
              </a:rPr>
              <a:t>なぜ起きている？</a:t>
            </a:r>
          </a:p>
        </p:txBody>
      </p:sp>
    </p:spTree>
    <p:extLst>
      <p:ext uri="{BB962C8B-B14F-4D97-AF65-F5344CB8AC3E}">
        <p14:creationId xmlns:p14="http://schemas.microsoft.com/office/powerpoint/2010/main" val="505351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EB061-D01F-D411-7D8B-446764D19DF9}"/>
            </a:ext>
          </a:extLst>
        </p:cNvPr>
        <p:cNvGrpSpPr/>
        <p:nvPr/>
      </p:nvGrpSpPr>
      <p:grpSpPr>
        <a:xfrm>
          <a:off x="0" y="0"/>
          <a:ext cx="0" cy="0"/>
          <a:chOff x="0" y="0"/>
          <a:chExt cx="0" cy="0"/>
        </a:xfrm>
      </p:grpSpPr>
      <p:sp>
        <p:nvSpPr>
          <p:cNvPr id="3564" name="タイトル 1">
            <a:extLst>
              <a:ext uri="{FF2B5EF4-FFF2-40B4-BE49-F238E27FC236}">
                <a16:creationId xmlns:a16="http://schemas.microsoft.com/office/drawing/2014/main" id="{0EB3D87C-DA29-E1D9-3B1D-0A338AED94E1}"/>
              </a:ext>
            </a:extLst>
          </p:cNvPr>
          <p:cNvSpPr>
            <a:spLocks noGrp="1"/>
          </p:cNvSpPr>
          <p:nvPr>
            <p:ph type="title"/>
          </p:nvPr>
        </p:nvSpPr>
        <p:spPr>
          <a:xfrm>
            <a:off x="1539785" y="174929"/>
            <a:ext cx="7886700" cy="987082"/>
          </a:xfrm>
        </p:spPr>
        <p:txBody>
          <a:bodyPr>
            <a:normAutofit/>
          </a:bodyPr>
          <a:lstStyle/>
          <a:p>
            <a:r>
              <a:rPr lang="ja-JP" altLang="en-US" dirty="0">
                <a:solidFill>
                  <a:srgbClr val="FF0000"/>
                </a:solidFill>
                <a:latin typeface="UD デジタル 教科書体 NK-B" panose="02020700000000000000" pitchFamily="18" charset="-128"/>
                <a:ea typeface="UD デジタル 教科書体 NK-B" panose="02020700000000000000" pitchFamily="18" charset="-128"/>
              </a:rPr>
              <a:t>ニーズ整理票の考えたか①</a:t>
            </a:r>
          </a:p>
        </p:txBody>
      </p:sp>
      <p:sp>
        <p:nvSpPr>
          <p:cNvPr id="3565" name="コンテンツ プレースホルダー 2">
            <a:extLst>
              <a:ext uri="{FF2B5EF4-FFF2-40B4-BE49-F238E27FC236}">
                <a16:creationId xmlns:a16="http://schemas.microsoft.com/office/drawing/2014/main" id="{013EC4BB-79FB-61E7-8C0F-4B416838C093}"/>
              </a:ext>
            </a:extLst>
          </p:cNvPr>
          <p:cNvSpPr>
            <a:spLocks noGrp="1"/>
          </p:cNvSpPr>
          <p:nvPr>
            <p:ph idx="1"/>
          </p:nvPr>
        </p:nvSpPr>
        <p:spPr>
          <a:xfrm>
            <a:off x="639767" y="1341536"/>
            <a:ext cx="5357561" cy="987082"/>
          </a:xfrm>
        </p:spPr>
        <p:txBody>
          <a:bodyPr>
            <a:normAutofit/>
          </a:bodyPr>
          <a:lstStyle/>
          <a:p>
            <a:pPr marL="0" indent="0" algn="ctr">
              <a:buNone/>
            </a:pPr>
            <a:r>
              <a:rPr lang="ja-JP" altLang="en-US" sz="4000" b="1" dirty="0">
                <a:latin typeface="UD デジタル 教科書体 NK-B" panose="02020700000000000000" pitchFamily="18" charset="-128"/>
                <a:ea typeface="UD デジタル 教科書体 NK-B" panose="02020700000000000000" pitchFamily="18" charset="-128"/>
              </a:rPr>
              <a:t>からだ（生物的な要因）</a:t>
            </a:r>
          </a:p>
        </p:txBody>
      </p:sp>
      <p:sp>
        <p:nvSpPr>
          <p:cNvPr id="3566" name="コンテンツ プレースホルダー 2">
            <a:extLst>
              <a:ext uri="{FF2B5EF4-FFF2-40B4-BE49-F238E27FC236}">
                <a16:creationId xmlns:a16="http://schemas.microsoft.com/office/drawing/2014/main" id="{06BF806C-6041-FA11-6388-5903932279CB}"/>
              </a:ext>
            </a:extLst>
          </p:cNvPr>
          <p:cNvSpPr txBox="1"/>
          <p:nvPr/>
        </p:nvSpPr>
        <p:spPr>
          <a:xfrm>
            <a:off x="946134" y="2167912"/>
            <a:ext cx="11036969" cy="691337"/>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○生来的な気質や発達特性、疾患など</a:t>
            </a:r>
            <a:endParaRPr kumimoji="1" lang="en-US" altLang="ja-JP" sz="40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3567" name="コンテンツ プレースホルダー 2">
            <a:extLst>
              <a:ext uri="{FF2B5EF4-FFF2-40B4-BE49-F238E27FC236}">
                <a16:creationId xmlns:a16="http://schemas.microsoft.com/office/drawing/2014/main" id="{C3735F72-9527-D2DB-F181-5B2ACFB85927}"/>
              </a:ext>
            </a:extLst>
          </p:cNvPr>
          <p:cNvSpPr txBox="1"/>
          <p:nvPr/>
        </p:nvSpPr>
        <p:spPr>
          <a:xfrm>
            <a:off x="3180897" y="5824763"/>
            <a:ext cx="6643007" cy="56152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1" lang="en-US" altLang="ja-JP" sz="2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3568" name="正方形/長方形 5">
            <a:extLst>
              <a:ext uri="{FF2B5EF4-FFF2-40B4-BE49-F238E27FC236}">
                <a16:creationId xmlns:a16="http://schemas.microsoft.com/office/drawing/2014/main" id="{F8BA081D-FEEF-492F-EF2A-D7639EAD55A1}"/>
              </a:ext>
            </a:extLst>
          </p:cNvPr>
          <p:cNvSpPr/>
          <p:nvPr/>
        </p:nvSpPr>
        <p:spPr>
          <a:xfrm>
            <a:off x="1140891" y="2859249"/>
            <a:ext cx="10104975" cy="70788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4000" b="1" dirty="0">
                <a:solidFill>
                  <a:prstClr val="black"/>
                </a:solidFill>
                <a:latin typeface="UD デジタル 教科書体 NK-B" panose="02020700000000000000" pitchFamily="18" charset="-128"/>
                <a:ea typeface="UD デジタル 教科書体 NK-B" panose="02020700000000000000" pitchFamily="18" charset="-128"/>
              </a:rPr>
              <a:t>→能力、ポテンシャル、伸びしろに目を向ける</a:t>
            </a:r>
            <a:endParaRPr kumimoji="0" lang="ja-JP" altLang="en-US" sz="40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2" name="正方形/長方形 5">
            <a:extLst>
              <a:ext uri="{FF2B5EF4-FFF2-40B4-BE49-F238E27FC236}">
                <a16:creationId xmlns:a16="http://schemas.microsoft.com/office/drawing/2014/main" id="{06E5DF25-7714-B1B7-AAF8-5B50845134D8}"/>
              </a:ext>
            </a:extLst>
          </p:cNvPr>
          <p:cNvSpPr/>
          <p:nvPr/>
        </p:nvSpPr>
        <p:spPr>
          <a:xfrm>
            <a:off x="1287962" y="3942761"/>
            <a:ext cx="10104975" cy="224676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rPr>
              <a:t>病名・診断名だけを書かないようにしてください。</a:t>
            </a:r>
            <a:br>
              <a:rPr lang="en-US" altLang="ja-JP" sz="2800" b="1" dirty="0">
                <a:solidFill>
                  <a:prstClr val="black"/>
                </a:solidFill>
                <a:latin typeface="UD デジタル 教科書体 NK-B" panose="02020700000000000000" pitchFamily="18" charset="-128"/>
                <a:ea typeface="UD デジタル 教科書体 NK-B" panose="02020700000000000000" pitchFamily="18" charset="-128"/>
              </a:rPr>
            </a:br>
            <a:r>
              <a:rPr lang="en-US" altLang="ja-JP" sz="2800" b="1" dirty="0">
                <a:solidFill>
                  <a:prstClr val="black"/>
                </a:solidFill>
                <a:latin typeface="UD デジタル 教科書体 NK-B" panose="02020700000000000000" pitchFamily="18" charset="-128"/>
                <a:ea typeface="UD デジタル 教科書体 NK-B" panose="02020700000000000000" pitchFamily="18" charset="-128"/>
              </a:rPr>
              <a:t>	</a:t>
            </a:r>
            <a:r>
              <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rPr>
              <a:t>「健忘が目立ち、金銭や財産の管理が難しい」</a:t>
            </a:r>
            <a:br>
              <a:rPr lang="en-US" altLang="ja-JP" sz="2800" b="1" dirty="0">
                <a:solidFill>
                  <a:prstClr val="black"/>
                </a:solidFill>
                <a:latin typeface="UD デジタル 教科書体 NK-B" panose="02020700000000000000" pitchFamily="18" charset="-128"/>
                <a:ea typeface="UD デジタル 教科書体 NK-B" panose="02020700000000000000" pitchFamily="18" charset="-128"/>
              </a:rPr>
            </a:br>
            <a:r>
              <a:rPr lang="en-US" altLang="ja-JP" sz="2800" b="1" dirty="0">
                <a:solidFill>
                  <a:prstClr val="black"/>
                </a:solidFill>
                <a:latin typeface="UD デジタル 教科書体 NK-B" panose="02020700000000000000" pitchFamily="18" charset="-128"/>
                <a:ea typeface="UD デジタル 教科書体 NK-B" panose="02020700000000000000" pitchFamily="18" charset="-128"/>
              </a:rPr>
              <a:t>	</a:t>
            </a:r>
            <a:r>
              <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rPr>
              <a:t>「内服を中断すると再発しやすい」</a:t>
            </a:r>
            <a:br>
              <a:rPr lang="en-US" altLang="ja-JP" sz="2800" b="1" dirty="0">
                <a:solidFill>
                  <a:prstClr val="black"/>
                </a:solidFill>
                <a:latin typeface="UD デジタル 教科書体 NK-B" panose="02020700000000000000" pitchFamily="18" charset="-128"/>
                <a:ea typeface="UD デジタル 教科書体 NK-B" panose="02020700000000000000" pitchFamily="18" charset="-128"/>
              </a:rPr>
            </a:br>
            <a:r>
              <a:rPr lang="en-US" altLang="ja-JP" sz="2800" b="1" dirty="0">
                <a:solidFill>
                  <a:prstClr val="black"/>
                </a:solidFill>
                <a:latin typeface="UD デジタル 教科書体 NK-B" panose="02020700000000000000" pitchFamily="18" charset="-128"/>
                <a:ea typeface="UD デジタル 教科書体 NK-B" panose="02020700000000000000" pitchFamily="18" charset="-128"/>
              </a:rPr>
              <a:t>	</a:t>
            </a:r>
            <a:r>
              <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rPr>
              <a:t>「薬物療法は必要だが、眠気が強いと不機嫌になる」</a:t>
            </a:r>
            <a:br>
              <a:rPr lang="en-US" altLang="ja-JP" sz="2800" b="1" dirty="0">
                <a:solidFill>
                  <a:prstClr val="black"/>
                </a:solidFill>
                <a:latin typeface="UD デジタル 教科書体 NK-B" panose="02020700000000000000" pitchFamily="18" charset="-128"/>
                <a:ea typeface="UD デジタル 教科書体 NK-B" panose="02020700000000000000" pitchFamily="18" charset="-128"/>
              </a:rPr>
            </a:br>
            <a:r>
              <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rPr>
              <a:t>といったアセスメントがなければ、支援方針には結び付きません。</a:t>
            </a:r>
            <a:endParaRPr kumimoji="0" lang="ja-JP" altLang="en-US" sz="24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Tree>
    <p:extLst>
      <p:ext uri="{BB962C8B-B14F-4D97-AF65-F5344CB8AC3E}">
        <p14:creationId xmlns:p14="http://schemas.microsoft.com/office/powerpoint/2010/main" val="34743960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A91D5-FDF6-B534-3E22-6BCCFEF168B4}"/>
            </a:ext>
          </a:extLst>
        </p:cNvPr>
        <p:cNvGrpSpPr/>
        <p:nvPr/>
      </p:nvGrpSpPr>
      <p:grpSpPr>
        <a:xfrm>
          <a:off x="0" y="0"/>
          <a:ext cx="0" cy="0"/>
          <a:chOff x="0" y="0"/>
          <a:chExt cx="0" cy="0"/>
        </a:xfrm>
      </p:grpSpPr>
      <p:sp>
        <p:nvSpPr>
          <p:cNvPr id="3564" name="タイトル 1">
            <a:extLst>
              <a:ext uri="{FF2B5EF4-FFF2-40B4-BE49-F238E27FC236}">
                <a16:creationId xmlns:a16="http://schemas.microsoft.com/office/drawing/2014/main" id="{6BABFC96-BEFA-037C-42B4-FA0CC5A8B5C4}"/>
              </a:ext>
            </a:extLst>
          </p:cNvPr>
          <p:cNvSpPr>
            <a:spLocks noGrp="1"/>
          </p:cNvSpPr>
          <p:nvPr>
            <p:ph type="title"/>
          </p:nvPr>
        </p:nvSpPr>
        <p:spPr>
          <a:xfrm>
            <a:off x="2152650" y="188802"/>
            <a:ext cx="7886700" cy="987082"/>
          </a:xfrm>
        </p:spPr>
        <p:txBody>
          <a:bodyPr>
            <a:normAutofit/>
          </a:bodyPr>
          <a:lstStyle/>
          <a:p>
            <a:r>
              <a:rPr lang="ja-JP" altLang="en-US" dirty="0">
                <a:solidFill>
                  <a:srgbClr val="FF0000"/>
                </a:solidFill>
                <a:latin typeface="UD デジタル 教科書体 NK-B" panose="02020700000000000000" pitchFamily="18" charset="-128"/>
                <a:ea typeface="UD デジタル 教科書体 NK-B" panose="02020700000000000000" pitchFamily="18" charset="-128"/>
              </a:rPr>
              <a:t>ニーズ整理票の考えたか②</a:t>
            </a:r>
          </a:p>
        </p:txBody>
      </p:sp>
      <p:sp>
        <p:nvSpPr>
          <p:cNvPr id="3565" name="コンテンツ プレースホルダー 2">
            <a:extLst>
              <a:ext uri="{FF2B5EF4-FFF2-40B4-BE49-F238E27FC236}">
                <a16:creationId xmlns:a16="http://schemas.microsoft.com/office/drawing/2014/main" id="{FC97F7FA-E0F6-E62A-A016-FBE83633361A}"/>
              </a:ext>
            </a:extLst>
          </p:cNvPr>
          <p:cNvSpPr>
            <a:spLocks noGrp="1"/>
          </p:cNvSpPr>
          <p:nvPr>
            <p:ph idx="1"/>
          </p:nvPr>
        </p:nvSpPr>
        <p:spPr>
          <a:xfrm>
            <a:off x="639767" y="1341536"/>
            <a:ext cx="5357561" cy="987082"/>
          </a:xfrm>
        </p:spPr>
        <p:txBody>
          <a:bodyPr>
            <a:normAutofit/>
          </a:bodyPr>
          <a:lstStyle/>
          <a:p>
            <a:pPr marL="0" indent="0" algn="ctr">
              <a:buNone/>
            </a:pPr>
            <a:r>
              <a:rPr lang="ja-JP" altLang="en-US" sz="4000" b="1" dirty="0">
                <a:latin typeface="UD デジタル 教科書体 NK-B" panose="02020700000000000000" pitchFamily="18" charset="-128"/>
                <a:ea typeface="UD デジタル 教科書体 NK-B" panose="02020700000000000000" pitchFamily="18" charset="-128"/>
              </a:rPr>
              <a:t>こころ（心理的な要因）</a:t>
            </a:r>
          </a:p>
        </p:txBody>
      </p:sp>
      <p:sp>
        <p:nvSpPr>
          <p:cNvPr id="3566" name="コンテンツ プレースホルダー 2">
            <a:extLst>
              <a:ext uri="{FF2B5EF4-FFF2-40B4-BE49-F238E27FC236}">
                <a16:creationId xmlns:a16="http://schemas.microsoft.com/office/drawing/2014/main" id="{687C533B-39A6-9DA5-3A94-047F758EEF07}"/>
              </a:ext>
            </a:extLst>
          </p:cNvPr>
          <p:cNvSpPr txBox="1"/>
          <p:nvPr/>
        </p:nvSpPr>
        <p:spPr>
          <a:xfrm>
            <a:off x="946134" y="2167912"/>
            <a:ext cx="11036969" cy="691337"/>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○不安、葛藤、希望、自己感、認知、</a:t>
            </a:r>
            <a:br>
              <a:rPr kumimoji="1" lang="en-US" altLang="ja-JP" sz="40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br>
            <a:r>
              <a:rPr kumimoji="1" lang="ja-JP" altLang="en-US" sz="40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　　　心理的資質、感情統制、防衛機制など）</a:t>
            </a:r>
            <a:endParaRPr kumimoji="1" lang="en-US" altLang="ja-JP" sz="40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3567" name="コンテンツ プレースホルダー 2">
            <a:extLst>
              <a:ext uri="{FF2B5EF4-FFF2-40B4-BE49-F238E27FC236}">
                <a16:creationId xmlns:a16="http://schemas.microsoft.com/office/drawing/2014/main" id="{89926152-071E-D6AA-682E-94C7FBE0D9DB}"/>
              </a:ext>
            </a:extLst>
          </p:cNvPr>
          <p:cNvSpPr txBox="1"/>
          <p:nvPr/>
        </p:nvSpPr>
        <p:spPr>
          <a:xfrm>
            <a:off x="3180897" y="5824763"/>
            <a:ext cx="6643007" cy="56152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1" lang="en-US" altLang="ja-JP" sz="2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3568" name="正方形/長方形 5">
            <a:extLst>
              <a:ext uri="{FF2B5EF4-FFF2-40B4-BE49-F238E27FC236}">
                <a16:creationId xmlns:a16="http://schemas.microsoft.com/office/drawing/2014/main" id="{8325B8FC-3308-D26C-1919-1290E72BB1F3}"/>
              </a:ext>
            </a:extLst>
          </p:cNvPr>
          <p:cNvSpPr/>
          <p:nvPr/>
        </p:nvSpPr>
        <p:spPr>
          <a:xfrm>
            <a:off x="1140891" y="3331682"/>
            <a:ext cx="10104975" cy="70788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40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→能力、ポテンシャル、伸びしろに目を向ける</a:t>
            </a:r>
          </a:p>
        </p:txBody>
      </p:sp>
      <p:sp>
        <p:nvSpPr>
          <p:cNvPr id="2" name="正方形/長方形 5">
            <a:extLst>
              <a:ext uri="{FF2B5EF4-FFF2-40B4-BE49-F238E27FC236}">
                <a16:creationId xmlns:a16="http://schemas.microsoft.com/office/drawing/2014/main" id="{002D027C-6A57-BD44-A5D0-EB3C1B23800E}"/>
              </a:ext>
            </a:extLst>
          </p:cNvPr>
          <p:cNvSpPr/>
          <p:nvPr/>
        </p:nvSpPr>
        <p:spPr>
          <a:xfrm>
            <a:off x="1317459" y="4177636"/>
            <a:ext cx="10104975" cy="267765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普段から「その人が」話していることや、ある出来事の際に示した反応は、「その人」の理解にとても役立ちます。</a:t>
            </a:r>
            <a:br>
              <a:rPr kumimoji="0" lang="en-US" altLang="ja-JP" sz="28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br>
            <a:r>
              <a:rPr kumimoji="0" lang="ja-JP" altLang="en-US" sz="28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言動や反応にどのような意味があるか、どのように解釈できるか。</a:t>
            </a:r>
            <a:br>
              <a:rPr kumimoji="0" lang="en-US" altLang="ja-JP" sz="28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br>
            <a:r>
              <a:rPr kumimoji="0" lang="ja-JP" altLang="en-US" sz="28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たとえば、「あの子がドアを蹴破った」のは、みんなの前で自尊心を傷つけられたことへの憤怒かもしれないし、平等に扱われていないことや差別されたことが悲しかったのかもしれません。</a:t>
            </a:r>
            <a:endParaRPr kumimoji="0" lang="ja-JP" altLang="en-US" sz="24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Tree>
    <p:extLst>
      <p:ext uri="{BB962C8B-B14F-4D97-AF65-F5344CB8AC3E}">
        <p14:creationId xmlns:p14="http://schemas.microsoft.com/office/powerpoint/2010/main" val="20515701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2168B-6CD7-0CDC-0D15-8AFF4827BF78}"/>
            </a:ext>
          </a:extLst>
        </p:cNvPr>
        <p:cNvGrpSpPr/>
        <p:nvPr/>
      </p:nvGrpSpPr>
      <p:grpSpPr>
        <a:xfrm>
          <a:off x="0" y="0"/>
          <a:ext cx="0" cy="0"/>
          <a:chOff x="0" y="0"/>
          <a:chExt cx="0" cy="0"/>
        </a:xfrm>
      </p:grpSpPr>
      <p:sp>
        <p:nvSpPr>
          <p:cNvPr id="3564" name="タイトル 1">
            <a:extLst>
              <a:ext uri="{FF2B5EF4-FFF2-40B4-BE49-F238E27FC236}">
                <a16:creationId xmlns:a16="http://schemas.microsoft.com/office/drawing/2014/main" id="{B9778FB1-9C33-3796-FB92-B2560CA0709F}"/>
              </a:ext>
            </a:extLst>
          </p:cNvPr>
          <p:cNvSpPr>
            <a:spLocks noGrp="1"/>
          </p:cNvSpPr>
          <p:nvPr>
            <p:ph type="title"/>
          </p:nvPr>
        </p:nvSpPr>
        <p:spPr>
          <a:xfrm>
            <a:off x="2152650" y="188802"/>
            <a:ext cx="7886700" cy="987082"/>
          </a:xfrm>
        </p:spPr>
        <p:txBody>
          <a:bodyPr>
            <a:normAutofit/>
          </a:bodyPr>
          <a:lstStyle/>
          <a:p>
            <a:r>
              <a:rPr lang="ja-JP" altLang="en-US" dirty="0">
                <a:solidFill>
                  <a:srgbClr val="FF0000"/>
                </a:solidFill>
                <a:latin typeface="UD デジタル 教科書体 NK-B" panose="02020700000000000000" pitchFamily="18" charset="-128"/>
                <a:ea typeface="UD デジタル 教科書体 NK-B" panose="02020700000000000000" pitchFamily="18" charset="-128"/>
              </a:rPr>
              <a:t>ニーズ整理票の考えたか③</a:t>
            </a:r>
          </a:p>
        </p:txBody>
      </p:sp>
      <p:sp>
        <p:nvSpPr>
          <p:cNvPr id="3565" name="コンテンツ プレースホルダー 2">
            <a:extLst>
              <a:ext uri="{FF2B5EF4-FFF2-40B4-BE49-F238E27FC236}">
                <a16:creationId xmlns:a16="http://schemas.microsoft.com/office/drawing/2014/main" id="{C5259773-D61A-1009-CB44-52D89E4DBE32}"/>
              </a:ext>
            </a:extLst>
          </p:cNvPr>
          <p:cNvSpPr>
            <a:spLocks noGrp="1"/>
          </p:cNvSpPr>
          <p:nvPr>
            <p:ph idx="1"/>
          </p:nvPr>
        </p:nvSpPr>
        <p:spPr>
          <a:xfrm>
            <a:off x="344798" y="1451012"/>
            <a:ext cx="9811923" cy="987082"/>
          </a:xfrm>
        </p:spPr>
        <p:txBody>
          <a:bodyPr>
            <a:normAutofit/>
          </a:bodyPr>
          <a:lstStyle/>
          <a:p>
            <a:pPr marL="0" indent="0" algn="ctr">
              <a:buNone/>
            </a:pPr>
            <a:r>
              <a:rPr lang="ja-JP" altLang="en-US" sz="4000" b="1" dirty="0">
                <a:latin typeface="UD デジタル 教科書体 NK-B" panose="02020700000000000000" pitchFamily="18" charset="-128"/>
                <a:ea typeface="UD デジタル 教科書体 NK-B" panose="02020700000000000000" pitchFamily="18" charset="-128"/>
              </a:rPr>
              <a:t>対人関係（社会性・対人関係の特徴）</a:t>
            </a:r>
          </a:p>
        </p:txBody>
      </p:sp>
      <p:sp>
        <p:nvSpPr>
          <p:cNvPr id="3566" name="コンテンツ プレースホルダー 2">
            <a:extLst>
              <a:ext uri="{FF2B5EF4-FFF2-40B4-BE49-F238E27FC236}">
                <a16:creationId xmlns:a16="http://schemas.microsoft.com/office/drawing/2014/main" id="{7E322137-9D02-80EF-0CF5-D32CE64FD7AF}"/>
              </a:ext>
            </a:extLst>
          </p:cNvPr>
          <p:cNvSpPr txBox="1"/>
          <p:nvPr/>
        </p:nvSpPr>
        <p:spPr>
          <a:xfrm>
            <a:off x="944586" y="2416985"/>
            <a:ext cx="11036969" cy="1439973"/>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lvl="0" indent="0">
              <a:buNone/>
            </a:pPr>
            <a:r>
              <a:rPr kumimoji="0" lang="ja-JP" altLang="en-US" sz="4000" b="1" dirty="0">
                <a:solidFill>
                  <a:prstClr val="black"/>
                </a:solidFill>
                <a:latin typeface="UD デジタル 教科書体 NK-B" panose="02020700000000000000" pitchFamily="18" charset="-128"/>
                <a:ea typeface="UD デジタル 教科書体 NK-B" panose="02020700000000000000" pitchFamily="18" charset="-128"/>
              </a:rPr>
              <a:t>〇対象者本人が誰とどのような関係性にあるか、</a:t>
            </a:r>
            <a:br>
              <a:rPr kumimoji="0" lang="en-US" altLang="ja-JP" sz="4000" b="1" dirty="0">
                <a:solidFill>
                  <a:prstClr val="black"/>
                </a:solidFill>
                <a:latin typeface="UD デジタル 教科書体 NK-B" panose="02020700000000000000" pitchFamily="18" charset="-128"/>
                <a:ea typeface="UD デジタル 教科書体 NK-B" panose="02020700000000000000" pitchFamily="18" charset="-128"/>
              </a:rPr>
            </a:br>
            <a:r>
              <a:rPr kumimoji="0" lang="ja-JP" altLang="en-US" sz="4000" b="1" dirty="0">
                <a:solidFill>
                  <a:prstClr val="black"/>
                </a:solidFill>
                <a:latin typeface="UD デジタル 教科書体 NK-B" panose="02020700000000000000" pitchFamily="18" charset="-128"/>
                <a:ea typeface="UD デジタル 教科書体 NK-B" panose="02020700000000000000" pitchFamily="18" charset="-128"/>
              </a:rPr>
              <a:t>　　関係がどう作用しているか。</a:t>
            </a:r>
            <a:endParaRPr kumimoji="1" lang="en-US" altLang="ja-JP" sz="40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2" name="正方形/長方形 5">
            <a:extLst>
              <a:ext uri="{FF2B5EF4-FFF2-40B4-BE49-F238E27FC236}">
                <a16:creationId xmlns:a16="http://schemas.microsoft.com/office/drawing/2014/main" id="{7EE0DABF-C867-9BA9-561D-0C6F19C513E2}"/>
              </a:ext>
            </a:extLst>
          </p:cNvPr>
          <p:cNvSpPr/>
          <p:nvPr/>
        </p:nvSpPr>
        <p:spPr>
          <a:xfrm>
            <a:off x="1155032" y="4132086"/>
            <a:ext cx="11036968" cy="138499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例：</a:t>
            </a:r>
            <a:br>
              <a:rPr kumimoji="0" lang="en-US" altLang="ja-JP" sz="28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br>
            <a:r>
              <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rPr>
              <a:t>　・</a:t>
            </a:r>
            <a:r>
              <a:rPr kumimoji="0" lang="ja-JP" altLang="en-US" sz="28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同年代集団の中で楽しみを共有できる機会が減ってきている。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　・家族以外に困っていることを相談できる相手がほしいかもしれない。</a:t>
            </a:r>
            <a:endParaRPr kumimoji="0" lang="ja-JP" altLang="en-US" sz="24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Tree>
    <p:extLst>
      <p:ext uri="{BB962C8B-B14F-4D97-AF65-F5344CB8AC3E}">
        <p14:creationId xmlns:p14="http://schemas.microsoft.com/office/powerpoint/2010/main" val="12984059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92130-0A51-4F9D-6BBA-57515FDC8551}"/>
            </a:ext>
          </a:extLst>
        </p:cNvPr>
        <p:cNvGrpSpPr/>
        <p:nvPr/>
      </p:nvGrpSpPr>
      <p:grpSpPr>
        <a:xfrm>
          <a:off x="0" y="0"/>
          <a:ext cx="0" cy="0"/>
          <a:chOff x="0" y="0"/>
          <a:chExt cx="0" cy="0"/>
        </a:xfrm>
      </p:grpSpPr>
      <p:sp>
        <p:nvSpPr>
          <p:cNvPr id="3564" name="タイトル 1">
            <a:extLst>
              <a:ext uri="{FF2B5EF4-FFF2-40B4-BE49-F238E27FC236}">
                <a16:creationId xmlns:a16="http://schemas.microsoft.com/office/drawing/2014/main" id="{799B7C50-D6FE-A931-5E7B-FE0BDB8E5568}"/>
              </a:ext>
            </a:extLst>
          </p:cNvPr>
          <p:cNvSpPr>
            <a:spLocks noGrp="1"/>
          </p:cNvSpPr>
          <p:nvPr>
            <p:ph type="title"/>
          </p:nvPr>
        </p:nvSpPr>
        <p:spPr>
          <a:xfrm>
            <a:off x="2152650" y="188802"/>
            <a:ext cx="7886700" cy="987082"/>
          </a:xfrm>
        </p:spPr>
        <p:txBody>
          <a:bodyPr>
            <a:normAutofit/>
          </a:bodyPr>
          <a:lstStyle/>
          <a:p>
            <a:r>
              <a:rPr lang="ja-JP" altLang="en-US" dirty="0">
                <a:solidFill>
                  <a:srgbClr val="FF0000"/>
                </a:solidFill>
                <a:latin typeface="UD デジタル 教科書体 NK-B" panose="02020700000000000000" pitchFamily="18" charset="-128"/>
                <a:ea typeface="UD デジタル 教科書体 NK-B" panose="02020700000000000000" pitchFamily="18" charset="-128"/>
              </a:rPr>
              <a:t>ニーズ整理票の考えたか④</a:t>
            </a:r>
          </a:p>
        </p:txBody>
      </p:sp>
      <p:sp>
        <p:nvSpPr>
          <p:cNvPr id="3565" name="コンテンツ プレースホルダー 2">
            <a:extLst>
              <a:ext uri="{FF2B5EF4-FFF2-40B4-BE49-F238E27FC236}">
                <a16:creationId xmlns:a16="http://schemas.microsoft.com/office/drawing/2014/main" id="{66F1946B-9A8A-0715-F6C0-CEE659C8D83F}"/>
              </a:ext>
            </a:extLst>
          </p:cNvPr>
          <p:cNvSpPr>
            <a:spLocks noGrp="1"/>
          </p:cNvSpPr>
          <p:nvPr>
            <p:ph idx="1"/>
          </p:nvPr>
        </p:nvSpPr>
        <p:spPr>
          <a:xfrm>
            <a:off x="253119" y="1467269"/>
            <a:ext cx="3012481" cy="798791"/>
          </a:xfrm>
        </p:spPr>
        <p:txBody>
          <a:bodyPr>
            <a:normAutofit/>
          </a:bodyPr>
          <a:lstStyle/>
          <a:p>
            <a:pPr marL="0" indent="0" algn="ctr">
              <a:buNone/>
            </a:pPr>
            <a:r>
              <a:rPr lang="ja-JP" altLang="en-US" sz="4400" b="1" dirty="0">
                <a:latin typeface="UD デジタル 教科書体 NK-B" panose="02020700000000000000" pitchFamily="18" charset="-128"/>
                <a:ea typeface="UD デジタル 教科書体 NK-B" panose="02020700000000000000" pitchFamily="18" charset="-128"/>
              </a:rPr>
              <a:t>環境</a:t>
            </a:r>
          </a:p>
        </p:txBody>
      </p:sp>
      <p:sp>
        <p:nvSpPr>
          <p:cNvPr id="3566" name="コンテンツ プレースホルダー 2">
            <a:extLst>
              <a:ext uri="{FF2B5EF4-FFF2-40B4-BE49-F238E27FC236}">
                <a16:creationId xmlns:a16="http://schemas.microsoft.com/office/drawing/2014/main" id="{60271633-7D47-C790-DAC8-0839C2685182}"/>
              </a:ext>
            </a:extLst>
          </p:cNvPr>
          <p:cNvSpPr txBox="1"/>
          <p:nvPr/>
        </p:nvSpPr>
        <p:spPr>
          <a:xfrm>
            <a:off x="1140891" y="2266060"/>
            <a:ext cx="11036969" cy="691337"/>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a:t>
            </a:r>
            <a:r>
              <a:rPr lang="ja-JP" altLang="en-US" sz="4000" b="1" dirty="0">
                <a:solidFill>
                  <a:prstClr val="black"/>
                </a:solidFill>
                <a:latin typeface="UD デジタル 教科書体 NK-B" panose="02020700000000000000" pitchFamily="18" charset="-128"/>
                <a:ea typeface="UD デジタル 教科書体 NK-B" panose="02020700000000000000" pitchFamily="18" charset="-128"/>
              </a:rPr>
              <a:t>家族</a:t>
            </a:r>
            <a:r>
              <a:rPr kumimoji="1" lang="ja-JP" altLang="en-US" sz="40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、友人関係、支援者の関わりなど</a:t>
            </a:r>
            <a:endParaRPr kumimoji="1" lang="en-US" altLang="ja-JP" sz="40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3567" name="コンテンツ プレースホルダー 2">
            <a:extLst>
              <a:ext uri="{FF2B5EF4-FFF2-40B4-BE49-F238E27FC236}">
                <a16:creationId xmlns:a16="http://schemas.microsoft.com/office/drawing/2014/main" id="{57F77B90-BEA1-8E4F-573E-8976DE073A48}"/>
              </a:ext>
            </a:extLst>
          </p:cNvPr>
          <p:cNvSpPr txBox="1"/>
          <p:nvPr/>
        </p:nvSpPr>
        <p:spPr>
          <a:xfrm>
            <a:off x="3180897" y="5824763"/>
            <a:ext cx="6643007" cy="56152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1" lang="en-US" altLang="ja-JP" sz="2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 name="正方形/長方形 5">
            <a:extLst>
              <a:ext uri="{FF2B5EF4-FFF2-40B4-BE49-F238E27FC236}">
                <a16:creationId xmlns:a16="http://schemas.microsoft.com/office/drawing/2014/main" id="{B657BB07-3145-6935-D04C-3C185AF2CCC4}"/>
              </a:ext>
            </a:extLst>
          </p:cNvPr>
          <p:cNvSpPr/>
          <p:nvPr/>
        </p:nvSpPr>
        <p:spPr>
          <a:xfrm>
            <a:off x="1606887" y="3577994"/>
            <a:ext cx="10104975" cy="224676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・父は本人の知的発達の遅れを否認する傾向が強いものと</a:t>
            </a:r>
            <a:br>
              <a:rPr kumimoji="0" lang="en-US" altLang="ja-JP" sz="28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br>
            <a:r>
              <a:rPr kumimoji="0" lang="ja-JP" altLang="en-US" sz="28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　　思われしつけや指導は感情的・暴力的になりやすい。</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・母親がキーパーソンである。</a:t>
            </a:r>
            <a:endParaRPr kumimoji="0" lang="en-US" altLang="ja-JP" sz="28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rPr>
              <a:t>・クラスメイトのからかいやちょっかいは登校を渋る一因に</a:t>
            </a:r>
            <a:br>
              <a:rPr lang="en-US" altLang="ja-JP" sz="2800" b="1" dirty="0">
                <a:solidFill>
                  <a:prstClr val="black"/>
                </a:solidFill>
                <a:latin typeface="UD デジタル 教科書体 NK-B" panose="02020700000000000000" pitchFamily="18" charset="-128"/>
                <a:ea typeface="UD デジタル 教科書体 NK-B" panose="02020700000000000000" pitchFamily="18" charset="-128"/>
              </a:rPr>
            </a:br>
            <a:r>
              <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rPr>
              <a:t>　なっていると思われるが、味方もいるらしい。</a:t>
            </a:r>
            <a:endParaRPr kumimoji="0" lang="ja-JP" altLang="en-US" sz="24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3" name="コンテンツ プレースホルダー 2">
            <a:extLst>
              <a:ext uri="{FF2B5EF4-FFF2-40B4-BE49-F238E27FC236}">
                <a16:creationId xmlns:a16="http://schemas.microsoft.com/office/drawing/2014/main" id="{6786FC14-FDD2-36B7-C571-F9B31ED5EA37}"/>
              </a:ext>
            </a:extLst>
          </p:cNvPr>
          <p:cNvSpPr txBox="1">
            <a:spLocks/>
          </p:cNvSpPr>
          <p:nvPr/>
        </p:nvSpPr>
        <p:spPr>
          <a:xfrm>
            <a:off x="460823" y="3648177"/>
            <a:ext cx="1101213" cy="7987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Arial" panose="020B0604020202020204" pitchFamily="34" charset="0"/>
              <a:buNone/>
            </a:pPr>
            <a:r>
              <a:rPr lang="ja-JP" altLang="en-US" sz="4000" b="1" dirty="0">
                <a:latin typeface="UD デジタル 教科書体 NK-B" panose="02020700000000000000" pitchFamily="18" charset="-128"/>
                <a:ea typeface="UD デジタル 教科書体 NK-B" panose="02020700000000000000" pitchFamily="18" charset="-128"/>
              </a:rPr>
              <a:t>例</a:t>
            </a:r>
          </a:p>
        </p:txBody>
      </p:sp>
    </p:spTree>
    <p:extLst>
      <p:ext uri="{BB962C8B-B14F-4D97-AF65-F5344CB8AC3E}">
        <p14:creationId xmlns:p14="http://schemas.microsoft.com/office/powerpoint/2010/main" val="2732810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4" name="タイトル 1"/>
          <p:cNvSpPr>
            <a:spLocks noGrp="1"/>
          </p:cNvSpPr>
          <p:nvPr>
            <p:ph type="title"/>
          </p:nvPr>
        </p:nvSpPr>
        <p:spPr>
          <a:xfrm>
            <a:off x="3014624" y="87178"/>
            <a:ext cx="7886700" cy="987082"/>
          </a:xfrm>
        </p:spPr>
        <p:txBody>
          <a:bodyPr>
            <a:normAutofit/>
          </a:bodyPr>
          <a:lstStyle/>
          <a:p>
            <a:r>
              <a:rPr kumimoji="1" lang="ja-JP" altLang="en-US" dirty="0">
                <a:solidFill>
                  <a:srgbClr val="FF0000"/>
                </a:solidFill>
                <a:latin typeface="UD デジタル 教科書体 NK-B" panose="02020700000000000000" pitchFamily="18" charset="-128"/>
                <a:ea typeface="UD デジタル 教科書体 NK-B" panose="02020700000000000000" pitchFamily="18" charset="-128"/>
              </a:rPr>
              <a:t>演習１日目の振り返り</a:t>
            </a:r>
            <a:endParaRPr lang="ja-JP" altLang="en-US" dirty="0">
              <a:solidFill>
                <a:srgbClr val="FF0000"/>
              </a:solidFill>
              <a:latin typeface="UD デジタル 教科書体 NK-B" panose="02020700000000000000" pitchFamily="18" charset="-128"/>
              <a:ea typeface="UD デジタル 教科書体 NK-B" panose="02020700000000000000" pitchFamily="18" charset="-128"/>
            </a:endParaRPr>
          </a:p>
        </p:txBody>
      </p:sp>
      <p:sp>
        <p:nvSpPr>
          <p:cNvPr id="3565" name="コンテンツ プレースホルダー 2"/>
          <p:cNvSpPr>
            <a:spLocks noGrp="1"/>
          </p:cNvSpPr>
          <p:nvPr>
            <p:ph idx="1"/>
          </p:nvPr>
        </p:nvSpPr>
        <p:spPr>
          <a:xfrm>
            <a:off x="1405054" y="1207898"/>
            <a:ext cx="10872439" cy="1512661"/>
          </a:xfrm>
        </p:spPr>
        <p:txBody>
          <a:bodyPr>
            <a:normAutofit/>
          </a:bodyPr>
          <a:lstStyle/>
          <a:p>
            <a:pPr marL="0" indent="0">
              <a:buNone/>
            </a:pPr>
            <a:r>
              <a:rPr lang="ja-JP" altLang="en-US" sz="4000" b="1" dirty="0">
                <a:latin typeface="UD デジタル 教科書体 NK-B" panose="02020700000000000000" pitchFamily="18" charset="-128"/>
                <a:ea typeface="UD デジタル 教科書体 NK-B" panose="02020700000000000000" pitchFamily="18" charset="-128"/>
              </a:rPr>
              <a:t>インテーク（受理）出会い</a:t>
            </a:r>
            <a:endParaRPr lang="en-US" altLang="ja-JP" sz="4000" b="1"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4000" b="1" dirty="0">
                <a:latin typeface="UD デジタル 教科書体 NK-B" panose="02020700000000000000" pitchFamily="18" charset="-128"/>
                <a:ea typeface="UD デジタル 教科書体 NK-B" panose="02020700000000000000" pitchFamily="18" charset="-128"/>
              </a:rPr>
              <a:t>　　　　～　アセスメントとストレングス</a:t>
            </a:r>
          </a:p>
          <a:p>
            <a:pPr marL="0" indent="0" algn="ctr">
              <a:buNone/>
            </a:pPr>
            <a:endParaRPr lang="ja-JP" altLang="en-US" sz="2400" b="1" dirty="0">
              <a:latin typeface="UD デジタル 教科書体 NK-R" panose="02020400000000000000" pitchFamily="18" charset="-128"/>
              <a:ea typeface="UD デジタル 教科書体 NK-R" panose="02020400000000000000" pitchFamily="18" charset="-128"/>
            </a:endParaRPr>
          </a:p>
        </p:txBody>
      </p:sp>
      <p:sp>
        <p:nvSpPr>
          <p:cNvPr id="3566" name="コンテンツ プレースホルダー 2"/>
          <p:cNvSpPr txBox="1"/>
          <p:nvPr/>
        </p:nvSpPr>
        <p:spPr>
          <a:xfrm>
            <a:off x="946484" y="2891639"/>
            <a:ext cx="11036969" cy="143254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4000" b="1" dirty="0">
                <a:latin typeface="UD デジタル 教科書体 NK-B" panose="02020700000000000000" pitchFamily="18" charset="-128"/>
                <a:ea typeface="UD デジタル 教科書体 NK-B" panose="02020700000000000000" pitchFamily="18" charset="-128"/>
              </a:rPr>
              <a:t>○インテーク（受理）出会いでは、信頼関係の形成</a:t>
            </a:r>
            <a:endParaRPr lang="en-US" altLang="ja-JP" sz="4000" b="1"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4000" b="1" dirty="0">
                <a:latin typeface="UD デジタル 教科書体 NK-B" panose="02020700000000000000" pitchFamily="18" charset="-128"/>
                <a:ea typeface="UD デジタル 教科書体 NK-B" panose="02020700000000000000" pitchFamily="18" charset="-128"/>
              </a:rPr>
              <a:t>をご理解いただけたでしょうか？</a:t>
            </a:r>
            <a:endParaRPr lang="en-US" altLang="ja-JP" sz="4000" b="1" dirty="0">
              <a:latin typeface="UD デジタル 教科書体 NK-B" panose="02020700000000000000" pitchFamily="18" charset="-128"/>
              <a:ea typeface="UD デジタル 教科書体 NK-B" panose="02020700000000000000" pitchFamily="18" charset="-128"/>
            </a:endParaRPr>
          </a:p>
        </p:txBody>
      </p:sp>
      <p:sp>
        <p:nvSpPr>
          <p:cNvPr id="3567" name="コンテンツ プレースホルダー 2"/>
          <p:cNvSpPr txBox="1"/>
          <p:nvPr/>
        </p:nvSpPr>
        <p:spPr>
          <a:xfrm>
            <a:off x="3180897" y="5824763"/>
            <a:ext cx="6643007" cy="56152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endParaRPr lang="en-US" altLang="ja-JP" sz="2800" b="1" dirty="0">
              <a:latin typeface="UD デジタル 教科書体 NK-R" panose="02020400000000000000" pitchFamily="18" charset="-128"/>
              <a:ea typeface="UD デジタル 教科書体 NK-R" panose="02020400000000000000" pitchFamily="18" charset="-128"/>
            </a:endParaRPr>
          </a:p>
        </p:txBody>
      </p:sp>
      <p:sp>
        <p:nvSpPr>
          <p:cNvPr id="3568" name="正方形/長方形 5"/>
          <p:cNvSpPr/>
          <p:nvPr/>
        </p:nvSpPr>
        <p:spPr>
          <a:xfrm>
            <a:off x="946484" y="4570405"/>
            <a:ext cx="11036969" cy="1938992"/>
          </a:xfrm>
          <a:prstGeom prst="rect">
            <a:avLst/>
          </a:prstGeom>
        </p:spPr>
        <p:txBody>
          <a:bodyPr wrap="square">
            <a:spAutoFit/>
          </a:bodyPr>
          <a:lstStyle/>
          <a:p>
            <a:r>
              <a:rPr lang="ja-JP" altLang="en-US" sz="4000" b="1" dirty="0">
                <a:latin typeface="UD デジタル 教科書体 NK-B" panose="02020700000000000000" pitchFamily="18" charset="-128"/>
                <a:ea typeface="UD デジタル 教科書体 NK-B" panose="02020700000000000000" pitchFamily="18" charset="-128"/>
              </a:rPr>
              <a:t>○「アセスメント」では、事例の全体像を深められ</a:t>
            </a:r>
            <a:endParaRPr lang="en-US" altLang="ja-JP" sz="4000" b="1" dirty="0">
              <a:latin typeface="UD デジタル 教科書体 NK-B" panose="02020700000000000000" pitchFamily="18" charset="-128"/>
              <a:ea typeface="UD デジタル 教科書体 NK-B" panose="02020700000000000000" pitchFamily="18" charset="-128"/>
            </a:endParaRPr>
          </a:p>
          <a:p>
            <a:r>
              <a:rPr lang="ja-JP" altLang="en-US" sz="4000" b="1" dirty="0">
                <a:latin typeface="UD デジタル 教科書体 NK-B" panose="02020700000000000000" pitchFamily="18" charset="-128"/>
                <a:ea typeface="UD デジタル 教科書体 NK-B" panose="02020700000000000000" pitchFamily="18" charset="-128"/>
              </a:rPr>
              <a:t>ましたか？そして、ストレングスについて、意識して</a:t>
            </a:r>
            <a:endParaRPr lang="en-US" altLang="ja-JP" sz="4000" b="1" dirty="0">
              <a:latin typeface="UD デジタル 教科書体 NK-B" panose="02020700000000000000" pitchFamily="18" charset="-128"/>
              <a:ea typeface="UD デジタル 教科書体 NK-B" panose="02020700000000000000" pitchFamily="18" charset="-128"/>
            </a:endParaRPr>
          </a:p>
          <a:p>
            <a:r>
              <a:rPr lang="ja-JP" altLang="en-US" sz="4000" b="1" dirty="0">
                <a:latin typeface="UD デジタル 教科書体 NK-B" panose="02020700000000000000" pitchFamily="18" charset="-128"/>
                <a:ea typeface="UD デジタル 教科書体 NK-B" panose="02020700000000000000" pitchFamily="18" charset="-128"/>
              </a:rPr>
              <a:t>みていけましたか？</a:t>
            </a:r>
          </a:p>
        </p:txBody>
      </p:sp>
    </p:spTree>
    <p:extLst>
      <p:ext uri="{BB962C8B-B14F-4D97-AF65-F5344CB8AC3E}">
        <p14:creationId xmlns:p14="http://schemas.microsoft.com/office/powerpoint/2010/main" val="19902011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4" name="タイトル 3"/>
          <p:cNvSpPr>
            <a:spLocks noGrp="1"/>
          </p:cNvSpPr>
          <p:nvPr>
            <p:ph type="title"/>
          </p:nvPr>
        </p:nvSpPr>
        <p:spPr>
          <a:xfrm>
            <a:off x="641684" y="293814"/>
            <a:ext cx="10892590" cy="1160787"/>
          </a:xfrm>
        </p:spPr>
        <p:txBody>
          <a:bodyPr>
            <a:noAutofit/>
          </a:bodyPr>
          <a:lstStyle/>
          <a:p>
            <a:pPr lvl="0"/>
            <a:r>
              <a:rPr lang="en-US" altLang="ja-JP" dirty="0">
                <a:latin typeface="UD デジタル 教科書体 NK-B" panose="02020700000000000000" pitchFamily="18" charset="-128"/>
                <a:ea typeface="UD デジタル 教科書体 NK-B" panose="02020700000000000000" pitchFamily="18" charset="-128"/>
                <a:cs typeface="メイリオ"/>
              </a:rPr>
              <a:t>§</a:t>
            </a:r>
            <a:r>
              <a:rPr lang="ja-JP" altLang="en-US" dirty="0">
                <a:latin typeface="UD デジタル 教科書体 NK-B" panose="02020700000000000000" pitchFamily="18" charset="-128"/>
                <a:ea typeface="UD デジタル 教科書体 NK-B" panose="02020700000000000000" pitchFamily="18" charset="-128"/>
                <a:cs typeface="メイリオ"/>
              </a:rPr>
              <a:t>１</a:t>
            </a:r>
            <a:r>
              <a:rPr lang="en-US" altLang="ja-JP" dirty="0">
                <a:latin typeface="UD デジタル 教科書体 NK-B" panose="02020700000000000000" pitchFamily="18" charset="-128"/>
                <a:ea typeface="UD デジタル 教科書体 NK-B" panose="02020700000000000000" pitchFamily="18" charset="-128"/>
                <a:cs typeface="メイリオ"/>
              </a:rPr>
              <a:t> </a:t>
            </a:r>
            <a:r>
              <a:rPr lang="ja-JP" altLang="en-US" dirty="0">
                <a:latin typeface="UD デジタル 教科書体 NK-B" panose="02020700000000000000" pitchFamily="18" charset="-128"/>
                <a:ea typeface="UD デジタル 教科書体 NK-B" panose="02020700000000000000" pitchFamily="18" charset="-128"/>
                <a:cs typeface="メイリオ"/>
              </a:rPr>
              <a:t>関係性の構築とインテーク・アセスメント</a:t>
            </a:r>
            <a:endParaRPr lang="ja-JP" altLang="en-US" dirty="0">
              <a:latin typeface="UD デジタル 教科書体 NK-B" panose="02020700000000000000" pitchFamily="18" charset="-128"/>
              <a:ea typeface="UD デジタル 教科書体 NK-B" panose="02020700000000000000" pitchFamily="18" charset="-128"/>
            </a:endParaRPr>
          </a:p>
        </p:txBody>
      </p:sp>
      <p:sp>
        <p:nvSpPr>
          <p:cNvPr id="3575" name="フッター プレースホルダ 6"/>
          <p:cNvSpPr>
            <a:spLocks noGrp="1"/>
          </p:cNvSpPr>
          <p:nvPr>
            <p:ph type="ftr" sz="quarter" idx="11"/>
          </p:nvPr>
        </p:nvSpPr>
        <p:spPr>
          <a:xfrm>
            <a:off x="1524000" y="6479368"/>
            <a:ext cx="9144000" cy="365125"/>
          </a:xfrm>
        </p:spPr>
        <p:txBody>
          <a:bodyPr/>
          <a:lstStyle/>
          <a:p>
            <a:pPr algn="ctr"/>
            <a:r>
              <a:rPr lang="ja-JP" altLang="en-US" sz="800" dirty="0"/>
              <a:t>新カリキュラムに基づく相談支援従事者養成研修モデル研修</a:t>
            </a:r>
            <a:r>
              <a:rPr lang="en-US" altLang="ja-JP" sz="800" dirty="0"/>
              <a:t>(</a:t>
            </a:r>
            <a:r>
              <a:rPr lang="ja-JP" altLang="en-US" sz="800" dirty="0"/>
              <a:t>初任者研修</a:t>
            </a:r>
            <a:r>
              <a:rPr lang="en-US" altLang="ja-JP" sz="800" dirty="0"/>
              <a:t>), SSA2018-2019(c) </a:t>
            </a:r>
            <a:r>
              <a:rPr lang="ja-JP" altLang="en-US" sz="800" dirty="0"/>
              <a:t>不許複製</a:t>
            </a:r>
            <a:endParaRPr lang="en-US" sz="800" dirty="0"/>
          </a:p>
        </p:txBody>
      </p:sp>
      <p:sp>
        <p:nvSpPr>
          <p:cNvPr id="3576" name="スライド番号プレースホルダ 8"/>
          <p:cNvSpPr>
            <a:spLocks noGrp="1"/>
          </p:cNvSpPr>
          <p:nvPr>
            <p:ph type="sldNum" sz="quarter" idx="12"/>
          </p:nvPr>
        </p:nvSpPr>
        <p:spPr/>
        <p:txBody>
          <a:bodyPr/>
          <a:lstStyle/>
          <a:p>
            <a:fld id="{5FD889E0-CAB2-4699-909D-B9A88D47ACBE}" type="slidenum">
              <a:rPr lang="en-US" smtClean="0"/>
              <a:pPr/>
              <a:t>127</a:t>
            </a:fld>
            <a:endParaRPr lang="en-US"/>
          </a:p>
        </p:txBody>
      </p:sp>
      <p:sp>
        <p:nvSpPr>
          <p:cNvPr id="3577" name="テキスト ボックス 9"/>
          <p:cNvSpPr txBox="1"/>
          <p:nvPr/>
        </p:nvSpPr>
        <p:spPr>
          <a:xfrm>
            <a:off x="1808162" y="1798103"/>
            <a:ext cx="8574088" cy="2400657"/>
          </a:xfrm>
          <a:prstGeom prst="rect">
            <a:avLst/>
          </a:prstGeom>
          <a:noFill/>
        </p:spPr>
        <p:txBody>
          <a:bodyPr wrap="square" rtlCol="0">
            <a:spAutoFit/>
          </a:bodyPr>
          <a:lstStyle/>
          <a:p>
            <a:pPr>
              <a:lnSpc>
                <a:spcPts val="2400"/>
              </a:lnSpc>
            </a:pPr>
            <a:r>
              <a:rPr kumimoji="1" lang="ja-JP" altLang="en-US" sz="2000" b="1" dirty="0">
                <a:latin typeface="UD デジタル 教科書体 NK-B" panose="02020700000000000000" pitchFamily="18" charset="-128"/>
                <a:ea typeface="UD デジタル 教科書体 NK-B" panose="02020700000000000000" pitchFamily="18" charset="-128"/>
                <a:cs typeface="メイリオ"/>
              </a:rPr>
              <a:t>○ 話を聴き、主訴を把握</a:t>
            </a:r>
            <a:r>
              <a:rPr kumimoji="1" lang="ja-JP" altLang="en-US" sz="2000" dirty="0">
                <a:latin typeface="UD デジタル 教科書体 NK-B" panose="02020700000000000000" pitchFamily="18" charset="-128"/>
                <a:ea typeface="UD デジタル 教科書体 NK-B" panose="02020700000000000000" pitchFamily="18" charset="-128"/>
                <a:cs typeface="メイリオ"/>
              </a:rPr>
              <a:t>。 </a:t>
            </a:r>
            <a:r>
              <a:rPr kumimoji="1" lang="ja-JP" altLang="en-US" sz="2000" b="1" dirty="0">
                <a:latin typeface="UD デジタル 教科書体 NK-B" panose="02020700000000000000" pitchFamily="18" charset="-128"/>
                <a:ea typeface="UD デジタル 教科書体 NK-B" panose="02020700000000000000" pitchFamily="18" charset="-128"/>
                <a:cs typeface="メイリオ"/>
              </a:rPr>
              <a:t>★対面での関係が基本</a:t>
            </a:r>
          </a:p>
          <a:p>
            <a:pPr>
              <a:lnSpc>
                <a:spcPts val="2400"/>
              </a:lnSpc>
            </a:pPr>
            <a:r>
              <a:rPr kumimoji="1" lang="ja-JP" altLang="en-US" sz="2000" dirty="0">
                <a:latin typeface="UD デジタル 教科書体 NK-B" panose="02020700000000000000" pitchFamily="18" charset="-128"/>
                <a:ea typeface="UD デジタル 教科書体 NK-B" panose="02020700000000000000" pitchFamily="18" charset="-128"/>
                <a:cs typeface="メイリオ"/>
              </a:rPr>
              <a:t>　・まずは本人と会う　→ 直接本人像や本人の意向を確認。</a:t>
            </a:r>
          </a:p>
          <a:p>
            <a:pPr>
              <a:lnSpc>
                <a:spcPts val="1200"/>
              </a:lnSpc>
            </a:pPr>
            <a:endParaRPr kumimoji="1" lang="ja-JP" altLang="en-US" sz="2000" dirty="0">
              <a:latin typeface="UD デジタル 教科書体 NK-B" panose="02020700000000000000" pitchFamily="18" charset="-128"/>
              <a:ea typeface="UD デジタル 教科書体 NK-B" panose="02020700000000000000" pitchFamily="18" charset="-128"/>
              <a:cs typeface="メイリオ"/>
            </a:endParaRPr>
          </a:p>
          <a:p>
            <a:pPr>
              <a:lnSpc>
                <a:spcPts val="2400"/>
              </a:lnSpc>
            </a:pPr>
            <a:r>
              <a:rPr kumimoji="1" lang="ja-JP" altLang="en-US" sz="2000" b="1" dirty="0">
                <a:latin typeface="UD デジタル 教科書体 NK-B" panose="02020700000000000000" pitchFamily="18" charset="-128"/>
                <a:ea typeface="UD デジタル 教科書体 NK-B" panose="02020700000000000000" pitchFamily="18" charset="-128"/>
                <a:cs typeface="メイリオ"/>
              </a:rPr>
              <a:t>○ 情報の収集と分析</a:t>
            </a:r>
            <a:r>
              <a:rPr kumimoji="1" lang="ja-JP" altLang="en-US" sz="2000" dirty="0">
                <a:latin typeface="UD デジタル 教科書体 NK-B" panose="02020700000000000000" pitchFamily="18" charset="-128"/>
                <a:ea typeface="UD デジタル 教科書体 NK-B" panose="02020700000000000000" pitchFamily="18" charset="-128"/>
                <a:cs typeface="メイリオ"/>
              </a:rPr>
              <a:t>　</a:t>
            </a:r>
            <a:r>
              <a:rPr kumimoji="1" lang="ja-JP" altLang="en-US" sz="2000" b="1" dirty="0">
                <a:latin typeface="UD デジタル 教科書体 NK-B" panose="02020700000000000000" pitchFamily="18" charset="-128"/>
                <a:ea typeface="UD デジタル 教科書体 NK-B" panose="02020700000000000000" pitchFamily="18" charset="-128"/>
                <a:cs typeface="メイリオ"/>
              </a:rPr>
              <a:t>★アセスメントは初回から始まっている</a:t>
            </a:r>
          </a:p>
          <a:p>
            <a:pPr>
              <a:lnSpc>
                <a:spcPts val="2400"/>
              </a:lnSpc>
            </a:pPr>
            <a:r>
              <a:rPr kumimoji="1" lang="ja-JP" altLang="en-US" sz="2000" dirty="0">
                <a:latin typeface="UD デジタル 教科書体 NK-B" panose="02020700000000000000" pitchFamily="18" charset="-128"/>
                <a:ea typeface="UD デジタル 教科書体 NK-B" panose="02020700000000000000" pitchFamily="18" charset="-128"/>
                <a:cs typeface="メイリオ"/>
              </a:rPr>
              <a:t>　・相談員自身の印象（主観的）　　</a:t>
            </a:r>
            <a:r>
              <a:rPr kumimoji="1" lang="ja-JP" altLang="en-US" sz="2000" b="1" dirty="0">
                <a:latin typeface="UD デジタル 教科書体 NK-B" panose="02020700000000000000" pitchFamily="18" charset="-128"/>
                <a:ea typeface="UD デジタル 教科書体 NK-B" panose="02020700000000000000" pitchFamily="18" charset="-128"/>
                <a:cs typeface="メイリオ"/>
              </a:rPr>
              <a:t>★どのような情報が必要でしょうか？</a:t>
            </a:r>
          </a:p>
          <a:p>
            <a:pPr>
              <a:lnSpc>
                <a:spcPts val="2400"/>
              </a:lnSpc>
            </a:pPr>
            <a:r>
              <a:rPr kumimoji="1" lang="ja-JP" altLang="en-US" sz="2000" dirty="0">
                <a:latin typeface="UD デジタル 教科書体 NK-B" panose="02020700000000000000" pitchFamily="18" charset="-128"/>
                <a:ea typeface="UD デジタル 教科書体 NK-B" panose="02020700000000000000" pitchFamily="18" charset="-128"/>
                <a:cs typeface="メイリオ"/>
              </a:rPr>
              <a:t>　・本人・家族・環境の状況（いわゆる「客観的事実」）</a:t>
            </a:r>
          </a:p>
          <a:p>
            <a:pPr>
              <a:lnSpc>
                <a:spcPts val="2400"/>
              </a:lnSpc>
            </a:pPr>
            <a:r>
              <a:rPr kumimoji="1" lang="ja-JP" altLang="en-US" sz="2000" dirty="0">
                <a:latin typeface="UD デジタル 教科書体 NK-B" panose="02020700000000000000" pitchFamily="18" charset="-128"/>
                <a:ea typeface="UD デジタル 教科書体 NK-B" panose="02020700000000000000" pitchFamily="18" charset="-128"/>
                <a:cs typeface="メイリオ"/>
              </a:rPr>
              <a:t>　・本人／家族の心理（障害受容含め）</a:t>
            </a:r>
          </a:p>
          <a:p>
            <a:pPr>
              <a:lnSpc>
                <a:spcPts val="2400"/>
              </a:lnSpc>
            </a:pPr>
            <a:r>
              <a:rPr kumimoji="1" lang="ja-JP" altLang="en-US" sz="2000" dirty="0">
                <a:latin typeface="UD デジタル 教科書体 NK-B" panose="02020700000000000000" pitchFamily="18" charset="-128"/>
                <a:ea typeface="UD デジタル 教科書体 NK-B" panose="02020700000000000000" pitchFamily="18" charset="-128"/>
                <a:cs typeface="メイリオ"/>
              </a:rPr>
              <a:t>　・本人のゴール（目標）　　　　　　　　　　　　　　　など</a:t>
            </a:r>
          </a:p>
        </p:txBody>
      </p:sp>
      <p:sp>
        <p:nvSpPr>
          <p:cNvPr id="3578" name="テキスト ボックス 10"/>
          <p:cNvSpPr txBox="1"/>
          <p:nvPr/>
        </p:nvSpPr>
        <p:spPr>
          <a:xfrm>
            <a:off x="1808164" y="118906"/>
            <a:ext cx="4257001" cy="361637"/>
          </a:xfrm>
          <a:prstGeom prst="rect">
            <a:avLst/>
          </a:prstGeom>
          <a:noFill/>
        </p:spPr>
        <p:txBody>
          <a:bodyPr wrap="square" rtlCol="0">
            <a:spAutoFit/>
          </a:bodyPr>
          <a:lstStyle/>
          <a:p>
            <a:pPr>
              <a:lnSpc>
                <a:spcPts val="2400"/>
              </a:lnSpc>
            </a:pPr>
            <a:r>
              <a:rPr kumimoji="1" lang="ja-JP" altLang="en-US" sz="1100" b="1" dirty="0">
                <a:latin typeface="UD デジタル 教科書体 NK-B" panose="02020700000000000000" pitchFamily="18" charset="-128"/>
                <a:ea typeface="UD デジタル 教科書体 NK-B" panose="02020700000000000000" pitchFamily="18" charset="-128"/>
                <a:cs typeface="メイリオ"/>
              </a:rPr>
              <a:t>講義「相談支援におけるケアマネジメント手法とそのプロセス」復習</a:t>
            </a:r>
          </a:p>
        </p:txBody>
      </p:sp>
      <p:sp>
        <p:nvSpPr>
          <p:cNvPr id="3579" name="タイトル 3"/>
          <p:cNvSpPr txBox="1"/>
          <p:nvPr/>
        </p:nvSpPr>
        <p:spPr>
          <a:xfrm>
            <a:off x="657726" y="1227054"/>
            <a:ext cx="6580877" cy="5788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a:latin typeface="UD デジタル 教科書体 NK-B" panose="02020700000000000000" pitchFamily="18" charset="-128"/>
                <a:ea typeface="UD デジタル 教科書体 NK-B" panose="02020700000000000000" pitchFamily="18" charset="-128"/>
                <a:cs typeface="メイリオ"/>
              </a:rPr>
              <a:t>初期相談の留意点（１）</a:t>
            </a:r>
            <a:endParaRPr lang="ja-JP" altLang="en-US" sz="3200" dirty="0">
              <a:latin typeface="UD デジタル 教科書体 NK-B" panose="02020700000000000000" pitchFamily="18" charset="-128"/>
              <a:ea typeface="UD デジタル 教科書体 NK-B" panose="02020700000000000000" pitchFamily="18" charset="-128"/>
            </a:endParaRPr>
          </a:p>
        </p:txBody>
      </p:sp>
      <p:grpSp>
        <p:nvGrpSpPr>
          <p:cNvPr id="3580" name="グループ化 12"/>
          <p:cNvGrpSpPr/>
          <p:nvPr/>
        </p:nvGrpSpPr>
        <p:grpSpPr>
          <a:xfrm>
            <a:off x="1949581" y="4231714"/>
            <a:ext cx="8574087" cy="2000862"/>
            <a:chOff x="425581" y="1831057"/>
            <a:chExt cx="8574087" cy="2000862"/>
          </a:xfrm>
        </p:grpSpPr>
        <p:sp>
          <p:nvSpPr>
            <p:cNvPr id="3581" name="テキスト ボックス 13"/>
            <p:cNvSpPr txBox="1"/>
            <p:nvPr/>
          </p:nvSpPr>
          <p:spPr>
            <a:xfrm>
              <a:off x="425581" y="1831057"/>
              <a:ext cx="8574087" cy="707886"/>
            </a:xfrm>
            <a:prstGeom prst="rect">
              <a:avLst/>
            </a:prstGeom>
            <a:noFill/>
          </p:spPr>
          <p:txBody>
            <a:bodyPr wrap="square" rtlCol="0">
              <a:spAutoFit/>
            </a:bodyPr>
            <a:lstStyle/>
            <a:p>
              <a:pPr>
                <a:lnSpc>
                  <a:spcPts val="2400"/>
                </a:lnSpc>
              </a:pPr>
              <a:r>
                <a:rPr kumimoji="1" lang="ja-JP" altLang="en-US" sz="2000" b="1" dirty="0">
                  <a:latin typeface="UD デジタル 教科書体 NK-B" panose="02020700000000000000" pitchFamily="18" charset="-128"/>
                  <a:ea typeface="UD デジタル 教科書体 NK-B" panose="02020700000000000000" pitchFamily="18" charset="-128"/>
                  <a:cs typeface="メイリオ"/>
                </a:rPr>
                <a:t>○ 前提となるのは良い関係性</a:t>
              </a:r>
            </a:p>
            <a:p>
              <a:pPr>
                <a:lnSpc>
                  <a:spcPts val="2400"/>
                </a:lnSpc>
              </a:pPr>
              <a:r>
                <a:rPr kumimoji="1" lang="ja-JP" altLang="en-US" sz="2000" b="1" dirty="0">
                  <a:latin typeface="UD デジタル 教科書体 NK-B" panose="02020700000000000000" pitchFamily="18" charset="-128"/>
                  <a:ea typeface="UD デジタル 教科書体 NK-B" panose="02020700000000000000" pitchFamily="18" charset="-128"/>
                  <a:cs typeface="メイリオ"/>
                </a:rPr>
                <a:t>　 ＝エンゲージメント</a:t>
              </a:r>
              <a:r>
                <a:rPr kumimoji="1" lang="en-US" altLang="ja-JP" sz="2000" b="1" dirty="0">
                  <a:latin typeface="UD デジタル 教科書体 NK-B" panose="02020700000000000000" pitchFamily="18" charset="-128"/>
                  <a:ea typeface="UD デジタル 教科書体 NK-B" panose="02020700000000000000" pitchFamily="18" charset="-128"/>
                  <a:cs typeface="メイリオ"/>
                </a:rPr>
                <a:t>(</a:t>
              </a:r>
              <a:r>
                <a:rPr kumimoji="1" lang="ja-JP" altLang="en-US" sz="2000" b="1" dirty="0">
                  <a:latin typeface="UD デジタル 教科書体 NK-B" panose="02020700000000000000" pitchFamily="18" charset="-128"/>
                  <a:ea typeface="UD デジタル 教科書体 NK-B" panose="02020700000000000000" pitchFamily="18" charset="-128"/>
                  <a:cs typeface="メイリオ"/>
                </a:rPr>
                <a:t>強い信頼関係</a:t>
              </a:r>
              <a:r>
                <a:rPr kumimoji="1" lang="en-US" altLang="ja-JP" sz="2000" b="1" dirty="0">
                  <a:latin typeface="UD デジタル 教科書体 NK-B" panose="02020700000000000000" pitchFamily="18" charset="-128"/>
                  <a:ea typeface="UD デジタル 教科書体 NK-B" panose="02020700000000000000" pitchFamily="18" charset="-128"/>
                  <a:cs typeface="メイリオ"/>
                </a:rPr>
                <a:t>)</a:t>
              </a:r>
              <a:r>
                <a:rPr kumimoji="1" lang="ja-JP" altLang="en-US" sz="2000" b="1" dirty="0" err="1">
                  <a:latin typeface="UD デジタル 教科書体 NK-B" panose="02020700000000000000" pitchFamily="18" charset="-128"/>
                  <a:ea typeface="UD デジタル 教科書体 NK-B" panose="02020700000000000000" pitchFamily="18" charset="-128"/>
                  <a:cs typeface="メイリオ"/>
                </a:rPr>
                <a:t>、</a:t>
              </a:r>
              <a:r>
                <a:rPr kumimoji="1" lang="ja-JP" altLang="en-US" sz="2000" b="1" dirty="0">
                  <a:latin typeface="UD デジタル 教科書体 NK-B" panose="02020700000000000000" pitchFamily="18" charset="-128"/>
                  <a:ea typeface="UD デジタル 教科書体 NK-B" panose="02020700000000000000" pitchFamily="18" charset="-128"/>
                  <a:cs typeface="メイリオ"/>
                </a:rPr>
                <a:t>ラポールの構築</a:t>
              </a:r>
            </a:p>
          </p:txBody>
        </p:sp>
        <p:sp>
          <p:nvSpPr>
            <p:cNvPr id="3582" name="角丸四角形 14"/>
            <p:cNvSpPr/>
            <p:nvPr/>
          </p:nvSpPr>
          <p:spPr>
            <a:xfrm>
              <a:off x="465895" y="3066757"/>
              <a:ext cx="1678959" cy="756924"/>
            </a:xfrm>
            <a:prstGeom prst="roundRect">
              <a:avLst/>
            </a:prstGeom>
            <a:solidFill>
              <a:schemeClr val="accent4">
                <a:lumMod val="40000"/>
                <a:lumOff val="60000"/>
              </a:schemeClr>
            </a:solidFill>
            <a:ln w="38100">
              <a:solidFill>
                <a:schemeClr val="accent4">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cs typeface="メイリオ" pitchFamily="50" charset="-128"/>
                </a:rPr>
                <a:t>関係構築に</a:t>
              </a:r>
            </a:p>
            <a:p>
              <a:pPr algn="ctr"/>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cs typeface="メイリオ" pitchFamily="50" charset="-128"/>
                </a:rPr>
                <a:t>求められる力</a:t>
              </a:r>
            </a:p>
          </p:txBody>
        </p:sp>
        <p:sp>
          <p:nvSpPr>
            <p:cNvPr id="3583" name="角丸四角形 15"/>
            <p:cNvSpPr/>
            <p:nvPr/>
          </p:nvSpPr>
          <p:spPr>
            <a:xfrm>
              <a:off x="3549422" y="2571897"/>
              <a:ext cx="5308828" cy="356508"/>
            </a:xfrm>
            <a:prstGeom prst="roundRect">
              <a:avLst/>
            </a:prstGeom>
            <a:solidFill>
              <a:schemeClr val="accent3">
                <a:lumMod val="40000"/>
                <a:lumOff val="6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b="1" dirty="0">
                  <a:solidFill>
                    <a:schemeClr val="tx1"/>
                  </a:solidFill>
                  <a:latin typeface="UD デジタル 教科書体 NK-B" panose="02020700000000000000" pitchFamily="18" charset="-128"/>
                  <a:ea typeface="UD デジタル 教科書体 NK-B" panose="02020700000000000000" pitchFamily="18" charset="-128"/>
                  <a:cs typeface="メイリオ" pitchFamily="50" charset="-128"/>
                </a:rPr>
                <a:t>支援者自身（あなた）の目標と利用者の目標には、違いがありますか？</a:t>
              </a:r>
            </a:p>
          </p:txBody>
        </p:sp>
        <p:sp>
          <p:nvSpPr>
            <p:cNvPr id="3584" name="角丸四角形 16"/>
            <p:cNvSpPr/>
            <p:nvPr/>
          </p:nvSpPr>
          <p:spPr>
            <a:xfrm>
              <a:off x="2205758" y="3074995"/>
              <a:ext cx="6652492" cy="756924"/>
            </a:xfrm>
            <a:prstGeom prst="roundRect">
              <a:avLst/>
            </a:prstGeom>
            <a:solidFill>
              <a:schemeClr val="accent4">
                <a:lumMod val="40000"/>
                <a:lumOff val="60000"/>
              </a:schemeClr>
            </a:solidFill>
            <a:ln w="38100">
              <a:solidFill>
                <a:schemeClr val="accent4">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ts val="2400"/>
                </a:lnSpc>
              </a:pPr>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cs typeface="メイリオ"/>
                </a:rPr>
                <a:t>① 価値： 共感的理解、生活者視点による本人理解</a:t>
              </a:r>
            </a:p>
            <a:p>
              <a:pPr>
                <a:lnSpc>
                  <a:spcPts val="2400"/>
                </a:lnSpc>
              </a:pPr>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cs typeface="メイリオ"/>
                </a:rPr>
                <a:t>② 技術： 相談面接技術</a:t>
              </a:r>
            </a:p>
          </p:txBody>
        </p:sp>
        <p:sp>
          <p:nvSpPr>
            <p:cNvPr id="3585" name="上矢印 17"/>
            <p:cNvSpPr/>
            <p:nvPr/>
          </p:nvSpPr>
          <p:spPr>
            <a:xfrm>
              <a:off x="955592" y="2489517"/>
              <a:ext cx="729507" cy="428958"/>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83561490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7" name="タイトル 3"/>
          <p:cNvSpPr>
            <a:spLocks noGrp="1"/>
          </p:cNvSpPr>
          <p:nvPr>
            <p:ph type="title"/>
          </p:nvPr>
        </p:nvSpPr>
        <p:spPr>
          <a:xfrm>
            <a:off x="786062" y="176265"/>
            <a:ext cx="10567737" cy="1325563"/>
          </a:xfrm>
        </p:spPr>
        <p:txBody>
          <a:bodyPr>
            <a:noAutofit/>
          </a:bodyPr>
          <a:lstStyle/>
          <a:p>
            <a:pPr lvl="0"/>
            <a:r>
              <a:rPr lang="en-US" altLang="ja-JP" dirty="0">
                <a:latin typeface="UD デジタル 教科書体 NK-B" panose="02020700000000000000" pitchFamily="18" charset="-128"/>
                <a:ea typeface="UD デジタル 教科書体 NK-B" panose="02020700000000000000" pitchFamily="18" charset="-128"/>
                <a:cs typeface="メイリオ"/>
              </a:rPr>
              <a:t>§</a:t>
            </a:r>
            <a:r>
              <a:rPr lang="ja-JP" altLang="en-US" dirty="0">
                <a:latin typeface="UD デジタル 教科書体 NK-B" panose="02020700000000000000" pitchFamily="18" charset="-128"/>
                <a:ea typeface="UD デジタル 教科書体 NK-B" panose="02020700000000000000" pitchFamily="18" charset="-128"/>
                <a:cs typeface="メイリオ"/>
              </a:rPr>
              <a:t>１</a:t>
            </a:r>
            <a:r>
              <a:rPr lang="en-US" altLang="ja-JP" dirty="0">
                <a:latin typeface="UD デジタル 教科書体 NK-B" panose="02020700000000000000" pitchFamily="18" charset="-128"/>
                <a:ea typeface="UD デジタル 教科書体 NK-B" panose="02020700000000000000" pitchFamily="18" charset="-128"/>
                <a:cs typeface="メイリオ"/>
              </a:rPr>
              <a:t> </a:t>
            </a:r>
            <a:r>
              <a:rPr lang="ja-JP" altLang="en-US" dirty="0">
                <a:latin typeface="UD デジタル 教科書体 NK-B" panose="02020700000000000000" pitchFamily="18" charset="-128"/>
                <a:ea typeface="UD デジタル 教科書体 NK-B" panose="02020700000000000000" pitchFamily="18" charset="-128"/>
                <a:cs typeface="メイリオ"/>
              </a:rPr>
              <a:t>関係性の構築とインテーク・アセスメント</a:t>
            </a:r>
            <a:endParaRPr lang="ja-JP" altLang="en-US" dirty="0">
              <a:latin typeface="UD デジタル 教科書体 NK-B" panose="02020700000000000000" pitchFamily="18" charset="-128"/>
              <a:ea typeface="UD デジタル 教科書体 NK-B" panose="02020700000000000000" pitchFamily="18" charset="-128"/>
            </a:endParaRPr>
          </a:p>
        </p:txBody>
      </p:sp>
      <p:sp>
        <p:nvSpPr>
          <p:cNvPr id="3588" name="フッター プレースホルダ 6"/>
          <p:cNvSpPr>
            <a:spLocks noGrp="1"/>
          </p:cNvSpPr>
          <p:nvPr>
            <p:ph type="ftr" sz="quarter" idx="11"/>
          </p:nvPr>
        </p:nvSpPr>
        <p:spPr>
          <a:xfrm>
            <a:off x="1524000" y="6479368"/>
            <a:ext cx="9144000" cy="365125"/>
          </a:xfrm>
        </p:spPr>
        <p:txBody>
          <a:bodyPr/>
          <a:lstStyle/>
          <a:p>
            <a:pPr algn="ctr"/>
            <a:r>
              <a:rPr lang="ja-JP" altLang="en-US" sz="800" dirty="0"/>
              <a:t>新カリキュラムに基づく相談支援従事者養成研修モデル研修</a:t>
            </a:r>
            <a:r>
              <a:rPr lang="en-US" altLang="ja-JP" sz="800" dirty="0"/>
              <a:t>(</a:t>
            </a:r>
            <a:r>
              <a:rPr lang="ja-JP" altLang="en-US" sz="800" dirty="0"/>
              <a:t>初任者研修</a:t>
            </a:r>
            <a:r>
              <a:rPr lang="en-US" altLang="ja-JP" sz="800" dirty="0"/>
              <a:t>), SSA2018-2019(c) </a:t>
            </a:r>
            <a:r>
              <a:rPr lang="ja-JP" altLang="en-US" sz="800" dirty="0"/>
              <a:t>不許複製</a:t>
            </a:r>
            <a:endParaRPr lang="en-US" sz="800" dirty="0"/>
          </a:p>
        </p:txBody>
      </p:sp>
      <p:sp>
        <p:nvSpPr>
          <p:cNvPr id="3589" name="スライド番号プレースホルダ 8"/>
          <p:cNvSpPr>
            <a:spLocks noGrp="1"/>
          </p:cNvSpPr>
          <p:nvPr>
            <p:ph type="sldNum" sz="quarter" idx="12"/>
          </p:nvPr>
        </p:nvSpPr>
        <p:spPr/>
        <p:txBody>
          <a:bodyPr/>
          <a:lstStyle/>
          <a:p>
            <a:fld id="{5FD889E0-CAB2-4699-909D-B9A88D47ACBE}" type="slidenum">
              <a:rPr lang="en-US" smtClean="0"/>
              <a:pPr/>
              <a:t>128</a:t>
            </a:fld>
            <a:endParaRPr lang="en-US"/>
          </a:p>
        </p:txBody>
      </p:sp>
      <p:sp>
        <p:nvSpPr>
          <p:cNvPr id="3590" name="正方形/長方形 5"/>
          <p:cNvSpPr/>
          <p:nvPr/>
        </p:nvSpPr>
        <p:spPr>
          <a:xfrm>
            <a:off x="2089360" y="2305565"/>
            <a:ext cx="9264439" cy="3429580"/>
          </a:xfrm>
          <a:prstGeom prst="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2800" b="1" dirty="0">
                <a:solidFill>
                  <a:schemeClr val="tx1"/>
                </a:solidFill>
                <a:latin typeface="UD デジタル 教科書体 NK-B" panose="02020700000000000000" pitchFamily="18" charset="-128"/>
                <a:ea typeface="UD デジタル 教科書体 NK-B" panose="02020700000000000000" pitchFamily="18" charset="-128"/>
                <a:cs typeface="メイリオ"/>
              </a:rPr>
              <a:t>・「面接は</a:t>
            </a:r>
            <a:r>
              <a:rPr kumimoji="1" lang="en-US" altLang="ja-JP" sz="2800" b="1" dirty="0">
                <a:solidFill>
                  <a:schemeClr val="tx1"/>
                </a:solidFill>
                <a:latin typeface="UD デジタル 教科書体 NK-B" panose="02020700000000000000" pitchFamily="18" charset="-128"/>
                <a:ea typeface="UD デジタル 教科書体 NK-B" panose="02020700000000000000" pitchFamily="18" charset="-128"/>
                <a:cs typeface="メイリオ"/>
              </a:rPr>
              <a:t>『</a:t>
            </a:r>
            <a:r>
              <a:rPr kumimoji="1" lang="ja-JP" altLang="en-US" sz="2800" b="1" dirty="0">
                <a:solidFill>
                  <a:schemeClr val="tx1"/>
                </a:solidFill>
                <a:latin typeface="UD デジタル 教科書体 NK-B" panose="02020700000000000000" pitchFamily="18" charset="-128"/>
                <a:ea typeface="UD デジタル 教科書体 NK-B" panose="02020700000000000000" pitchFamily="18" charset="-128"/>
                <a:cs typeface="メイリオ"/>
              </a:rPr>
              <a:t>おしゃべり</a:t>
            </a:r>
            <a:r>
              <a:rPr kumimoji="1" lang="en-US" altLang="ja-JP" sz="2800" b="1" dirty="0">
                <a:solidFill>
                  <a:schemeClr val="tx1"/>
                </a:solidFill>
                <a:latin typeface="UD デジタル 教科書体 NK-B" panose="02020700000000000000" pitchFamily="18" charset="-128"/>
                <a:ea typeface="UD デジタル 教科書体 NK-B" panose="02020700000000000000" pitchFamily="18" charset="-128"/>
                <a:cs typeface="メイリオ"/>
              </a:rPr>
              <a:t>』</a:t>
            </a:r>
            <a:r>
              <a:rPr kumimoji="1" lang="ja-JP" altLang="en-US" sz="2800" b="1" dirty="0">
                <a:solidFill>
                  <a:schemeClr val="tx1"/>
                </a:solidFill>
                <a:latin typeface="UD デジタル 教科書体 NK-B" panose="02020700000000000000" pitchFamily="18" charset="-128"/>
                <a:ea typeface="UD デジタル 教科書体 NK-B" panose="02020700000000000000" pitchFamily="18" charset="-128"/>
                <a:cs typeface="メイリオ"/>
              </a:rPr>
              <a:t>ではない。」</a:t>
            </a:r>
            <a:endParaRPr kumimoji="1" lang="en-US" altLang="ja-JP" sz="2800" b="1" dirty="0">
              <a:solidFill>
                <a:schemeClr val="tx1"/>
              </a:solidFill>
              <a:latin typeface="UD デジタル 教科書体 NK-B" panose="02020700000000000000" pitchFamily="18" charset="-128"/>
              <a:ea typeface="UD デジタル 教科書体 NK-B" panose="02020700000000000000" pitchFamily="18" charset="-128"/>
              <a:cs typeface="メイリオ"/>
            </a:endParaRPr>
          </a:p>
          <a:p>
            <a:endParaRPr kumimoji="1" lang="en-US" altLang="ja-JP" sz="2800" b="1" dirty="0">
              <a:solidFill>
                <a:schemeClr val="tx1"/>
              </a:solidFill>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2800" b="1" dirty="0">
                <a:solidFill>
                  <a:schemeClr val="tx1"/>
                </a:solidFill>
                <a:latin typeface="UD デジタル 教科書体 NK-B" panose="02020700000000000000" pitchFamily="18" charset="-128"/>
                <a:ea typeface="UD デジタル 教科書体 NK-B" panose="02020700000000000000" pitchFamily="18" charset="-128"/>
                <a:cs typeface="メイリオ"/>
              </a:rPr>
              <a:t>・（支援者が）意図を持って</a:t>
            </a:r>
            <a:endParaRPr kumimoji="1" lang="en-US" altLang="ja-JP" sz="2800" b="1" dirty="0">
              <a:solidFill>
                <a:schemeClr val="tx1"/>
              </a:solidFill>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2800" b="1" dirty="0">
                <a:solidFill>
                  <a:schemeClr val="tx1"/>
                </a:solidFill>
                <a:latin typeface="UD デジタル 教科書体 NK-B" panose="02020700000000000000" pitchFamily="18" charset="-128"/>
                <a:ea typeface="UD デジタル 教科書体 NK-B" panose="02020700000000000000" pitchFamily="18" charset="-128"/>
                <a:cs typeface="メイリオ"/>
              </a:rPr>
              <a:t>　　・場面を構成し、</a:t>
            </a:r>
            <a:endParaRPr kumimoji="1" lang="en-US" altLang="ja-JP" sz="2800" b="1" dirty="0">
              <a:solidFill>
                <a:schemeClr val="tx1"/>
              </a:solidFill>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2800" b="1" dirty="0">
                <a:solidFill>
                  <a:schemeClr val="tx1"/>
                </a:solidFill>
                <a:latin typeface="UD デジタル 教科書体 NK-B" panose="02020700000000000000" pitchFamily="18" charset="-128"/>
                <a:ea typeface="UD デジタル 教科書体 NK-B" panose="02020700000000000000" pitchFamily="18" charset="-128"/>
                <a:cs typeface="メイリオ"/>
              </a:rPr>
              <a:t>　　・話を聴き（傾聴）、</a:t>
            </a:r>
            <a:endParaRPr kumimoji="1" lang="en-US" altLang="ja-JP" sz="2800" b="1" dirty="0">
              <a:solidFill>
                <a:schemeClr val="tx1"/>
              </a:solidFill>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2800" b="1" dirty="0">
                <a:solidFill>
                  <a:schemeClr val="tx1"/>
                </a:solidFill>
                <a:latin typeface="UD デジタル 教科書体 NK-B" panose="02020700000000000000" pitchFamily="18" charset="-128"/>
                <a:ea typeface="UD デジタル 教科書体 NK-B" panose="02020700000000000000" pitchFamily="18" charset="-128"/>
                <a:cs typeface="メイリオ"/>
              </a:rPr>
              <a:t>　　・話（や課題）を整理し、</a:t>
            </a:r>
            <a:endParaRPr kumimoji="1" lang="en-US" altLang="ja-JP" sz="2800" b="1" dirty="0">
              <a:solidFill>
                <a:schemeClr val="tx1"/>
              </a:solidFill>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2800" b="1" dirty="0">
                <a:solidFill>
                  <a:schemeClr val="tx1"/>
                </a:solidFill>
                <a:latin typeface="UD デジタル 教科書体 NK-B" panose="02020700000000000000" pitchFamily="18" charset="-128"/>
                <a:ea typeface="UD デジタル 教科書体 NK-B" panose="02020700000000000000" pitchFamily="18" charset="-128"/>
                <a:cs typeface="メイリオ"/>
              </a:rPr>
              <a:t>　　・一緒に向かうゴール（課題）を共有する。</a:t>
            </a:r>
            <a:endParaRPr kumimoji="1" lang="en-US" altLang="ja-JP" sz="2800" b="1" dirty="0">
              <a:solidFill>
                <a:schemeClr val="tx1"/>
              </a:solidFill>
              <a:latin typeface="UD デジタル 教科書体 NK-B" panose="02020700000000000000" pitchFamily="18" charset="-128"/>
              <a:ea typeface="UD デジタル 教科書体 NK-B" panose="02020700000000000000" pitchFamily="18" charset="-128"/>
              <a:cs typeface="メイリオ"/>
            </a:endParaRPr>
          </a:p>
        </p:txBody>
      </p:sp>
      <p:sp>
        <p:nvSpPr>
          <p:cNvPr id="3591" name="角丸四角形 17"/>
          <p:cNvSpPr/>
          <p:nvPr/>
        </p:nvSpPr>
        <p:spPr>
          <a:xfrm>
            <a:off x="7847480" y="3156264"/>
            <a:ext cx="3221573" cy="1668666"/>
          </a:xfrm>
          <a:prstGeom prst="round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b="1" dirty="0">
                <a:solidFill>
                  <a:schemeClr val="tx1"/>
                </a:solidFill>
                <a:latin typeface="UD デジタル 教科書体 NK-B" panose="02020700000000000000" pitchFamily="18" charset="-128"/>
                <a:ea typeface="UD デジタル 教科書体 NK-B" panose="02020700000000000000" pitchFamily="18" charset="-128"/>
                <a:cs typeface="メイリオ" pitchFamily="50" charset="-128"/>
              </a:rPr>
              <a:t>トレーニングや</a:t>
            </a:r>
          </a:p>
          <a:p>
            <a:pPr algn="ctr"/>
            <a:r>
              <a:rPr kumimoji="1" lang="ja-JP" altLang="en-US" sz="2400" b="1" dirty="0">
                <a:solidFill>
                  <a:schemeClr val="tx1"/>
                </a:solidFill>
                <a:latin typeface="UD デジタル 教科書体 NK-B" panose="02020700000000000000" pitchFamily="18" charset="-128"/>
                <a:ea typeface="UD デジタル 教科書体 NK-B" panose="02020700000000000000" pitchFamily="18" charset="-128"/>
                <a:cs typeface="メイリオ" pitchFamily="50" charset="-128"/>
              </a:rPr>
              <a:t>準備が必要</a:t>
            </a:r>
          </a:p>
          <a:p>
            <a:pPr algn="ctr"/>
            <a:endParaRPr kumimoji="1" lang="ja-JP" altLang="en-US" sz="1600" b="1" dirty="0">
              <a:solidFill>
                <a:schemeClr val="tx1"/>
              </a:solidFill>
              <a:latin typeface="UD デジタル 教科書体 NK-B" panose="02020700000000000000" pitchFamily="18" charset="-128"/>
              <a:ea typeface="UD デジタル 教科書体 NK-B" panose="02020700000000000000" pitchFamily="18" charset="-128"/>
              <a:cs typeface="メイリオ" pitchFamily="50" charset="-128"/>
            </a:endParaRPr>
          </a:p>
          <a:p>
            <a:pPr algn="ctr"/>
            <a:r>
              <a:rPr kumimoji="1" lang="ja-JP" altLang="en-US" sz="1600" b="1" dirty="0">
                <a:solidFill>
                  <a:schemeClr val="tx1"/>
                </a:solidFill>
                <a:latin typeface="UD デジタル 教科書体 NK-B" panose="02020700000000000000" pitchFamily="18" charset="-128"/>
                <a:ea typeface="UD デジタル 教科書体 NK-B" panose="02020700000000000000" pitchFamily="18" charset="-128"/>
                <a:cs typeface="メイリオ" pitchFamily="50" charset="-128"/>
              </a:rPr>
              <a:t>技術研鑽</a:t>
            </a:r>
          </a:p>
          <a:p>
            <a:pPr algn="ctr"/>
            <a:r>
              <a:rPr kumimoji="1" lang="ja-JP" altLang="en-US" sz="1600" b="1" dirty="0">
                <a:solidFill>
                  <a:schemeClr val="tx1"/>
                </a:solidFill>
                <a:latin typeface="UD デジタル 教科書体 NK-B" panose="02020700000000000000" pitchFamily="18" charset="-128"/>
                <a:ea typeface="UD デジタル 教科書体 NK-B" panose="02020700000000000000" pitchFamily="18" charset="-128"/>
                <a:cs typeface="メイリオ" pitchFamily="50" charset="-128"/>
              </a:rPr>
              <a:t>スーパービジョン</a:t>
            </a:r>
          </a:p>
        </p:txBody>
      </p:sp>
      <p:sp>
        <p:nvSpPr>
          <p:cNvPr id="3592" name="テキスト ボックス 18"/>
          <p:cNvSpPr txBox="1"/>
          <p:nvPr/>
        </p:nvSpPr>
        <p:spPr>
          <a:xfrm>
            <a:off x="1808164" y="118906"/>
            <a:ext cx="4257001" cy="361637"/>
          </a:xfrm>
          <a:prstGeom prst="rect">
            <a:avLst/>
          </a:prstGeom>
          <a:noFill/>
        </p:spPr>
        <p:txBody>
          <a:bodyPr wrap="square" rtlCol="0">
            <a:spAutoFit/>
          </a:bodyPr>
          <a:lstStyle/>
          <a:p>
            <a:pPr>
              <a:lnSpc>
                <a:spcPts val="2400"/>
              </a:lnSpc>
            </a:pPr>
            <a:r>
              <a:rPr kumimoji="1" lang="ja-JP" altLang="en-US" sz="1050" b="1" dirty="0">
                <a:latin typeface="UD デジタル 教科書体 NK-B" panose="02020700000000000000" pitchFamily="18" charset="-128"/>
                <a:ea typeface="UD デジタル 教科書体 NK-B" panose="02020700000000000000" pitchFamily="18" charset="-128"/>
                <a:cs typeface="メイリオ"/>
              </a:rPr>
              <a:t>講義「相談支援におけるケアマネジメント手法とそのプロセス」復習</a:t>
            </a:r>
          </a:p>
        </p:txBody>
      </p:sp>
      <p:sp>
        <p:nvSpPr>
          <p:cNvPr id="3593" name="タイトル 3"/>
          <p:cNvSpPr txBox="1"/>
          <p:nvPr/>
        </p:nvSpPr>
        <p:spPr>
          <a:xfrm>
            <a:off x="872440" y="1284280"/>
            <a:ext cx="5192725" cy="5788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a:latin typeface="UD デジタル 教科書体 NK-B" panose="02020700000000000000" pitchFamily="18" charset="-128"/>
                <a:ea typeface="UD デジタル 教科書体 NK-B" panose="02020700000000000000" pitchFamily="18" charset="-128"/>
                <a:cs typeface="メイリオ"/>
              </a:rPr>
              <a:t>初期相談の留意点（２）</a:t>
            </a:r>
            <a:endParaRPr lang="ja-JP" altLang="en-US" sz="32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36265977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5" name="タイトル 1"/>
          <p:cNvSpPr>
            <a:spLocks noGrp="1"/>
          </p:cNvSpPr>
          <p:nvPr>
            <p:ph type="title"/>
          </p:nvPr>
        </p:nvSpPr>
        <p:spPr>
          <a:xfrm>
            <a:off x="496058" y="480543"/>
            <a:ext cx="11261558" cy="1325563"/>
          </a:xfrm>
        </p:spPr>
        <p:txBody>
          <a:bodyPr>
            <a:noAutofit/>
          </a:bodyPr>
          <a:lstStyle/>
          <a:p>
            <a:r>
              <a:rPr lang="en-US" altLang="ja-JP" dirty="0">
                <a:latin typeface="UD デジタル 教科書体 NK-B" panose="02020700000000000000" pitchFamily="18" charset="-128"/>
                <a:ea typeface="UD デジタル 教科書体 NK-B" panose="02020700000000000000" pitchFamily="18" charset="-128"/>
                <a:cs typeface="メイリオ"/>
              </a:rPr>
              <a:t>§</a:t>
            </a:r>
            <a:r>
              <a:rPr lang="ja-JP" altLang="en-US" dirty="0">
                <a:latin typeface="UD デジタル 教科書体 NK-B" panose="02020700000000000000" pitchFamily="18" charset="-128"/>
                <a:ea typeface="UD デジタル 教科書体 NK-B" panose="02020700000000000000" pitchFamily="18" charset="-128"/>
                <a:cs typeface="メイリオ"/>
              </a:rPr>
              <a:t>１</a:t>
            </a:r>
            <a:r>
              <a:rPr lang="en-US" altLang="ja-JP" dirty="0">
                <a:latin typeface="UD デジタル 教科書体 NK-B" panose="02020700000000000000" pitchFamily="18" charset="-128"/>
                <a:ea typeface="UD デジタル 教科書体 NK-B" panose="02020700000000000000" pitchFamily="18" charset="-128"/>
                <a:cs typeface="メイリオ"/>
              </a:rPr>
              <a:t> </a:t>
            </a:r>
            <a:r>
              <a:rPr lang="ja-JP" altLang="en-US" dirty="0">
                <a:latin typeface="UD デジタル 教科書体 NK-B" panose="02020700000000000000" pitchFamily="18" charset="-128"/>
                <a:ea typeface="UD デジタル 教科書体 NK-B" panose="02020700000000000000" pitchFamily="18" charset="-128"/>
                <a:cs typeface="メイリオ"/>
              </a:rPr>
              <a:t>関係性の構築とインテーク・アセスメント</a:t>
            </a:r>
            <a:br>
              <a:rPr lang="en-US" altLang="ja-JP" dirty="0">
                <a:latin typeface="UD デジタル 教科書体 NK-B" panose="02020700000000000000" pitchFamily="18" charset="-128"/>
                <a:ea typeface="UD デジタル 教科書体 NK-B" panose="02020700000000000000" pitchFamily="18" charset="-128"/>
                <a:cs typeface="メイリオ"/>
              </a:rPr>
            </a:br>
            <a:r>
              <a:rPr lang="ja-JP" altLang="en-US" dirty="0">
                <a:latin typeface="UD デジタル 教科書体 NK-B" panose="02020700000000000000" pitchFamily="18" charset="-128"/>
                <a:ea typeface="UD デジタル 教科書体 NK-B" panose="02020700000000000000" pitchFamily="18" charset="-128"/>
                <a:cs typeface="メイリオ"/>
              </a:rPr>
              <a:t>　　　　　　　　　　　　　　　（初期相談）</a:t>
            </a:r>
          </a:p>
        </p:txBody>
      </p:sp>
      <p:sp>
        <p:nvSpPr>
          <p:cNvPr id="3596" name="フッター プレースホルダ 5"/>
          <p:cNvSpPr>
            <a:spLocks noGrp="1"/>
          </p:cNvSpPr>
          <p:nvPr>
            <p:ph type="ftr" sz="quarter" idx="11"/>
          </p:nvPr>
        </p:nvSpPr>
        <p:spPr>
          <a:xfrm>
            <a:off x="1524000" y="6437033"/>
            <a:ext cx="9144000" cy="365125"/>
          </a:xfrm>
        </p:spPr>
        <p:txBody>
          <a:bodyPr/>
          <a:lstStyle/>
          <a:p>
            <a:pPr algn="ctr"/>
            <a:r>
              <a:rPr lang="ja-JP" altLang="en-US" sz="800" dirty="0">
                <a:latin typeface="UD デジタル 教科書体 NK-R" panose="02020400000000000000" pitchFamily="18" charset="-128"/>
                <a:ea typeface="UD デジタル 教科書体 NK-R" panose="02020400000000000000" pitchFamily="18" charset="-128"/>
                <a:cs typeface="メイリオ" pitchFamily="50" charset="-128"/>
              </a:rPr>
              <a:t>新カリキュラムに基づく相談支援従事者養成研修モデル研修</a:t>
            </a:r>
            <a:r>
              <a:rPr lang="en-US" altLang="ja-JP" sz="800" dirty="0">
                <a:latin typeface="UD デジタル 教科書体 NK-R" panose="02020400000000000000" pitchFamily="18" charset="-128"/>
                <a:ea typeface="UD デジタル 教科書体 NK-R" panose="02020400000000000000" pitchFamily="18" charset="-128"/>
                <a:cs typeface="メイリオ" pitchFamily="50" charset="-128"/>
              </a:rPr>
              <a:t>(</a:t>
            </a:r>
            <a:r>
              <a:rPr lang="ja-JP" altLang="en-US" sz="800" dirty="0">
                <a:latin typeface="UD デジタル 教科書体 NK-R" panose="02020400000000000000" pitchFamily="18" charset="-128"/>
                <a:ea typeface="UD デジタル 教科書体 NK-R" panose="02020400000000000000" pitchFamily="18" charset="-128"/>
                <a:cs typeface="メイリオ" pitchFamily="50" charset="-128"/>
              </a:rPr>
              <a:t>初任者研修</a:t>
            </a:r>
            <a:r>
              <a:rPr lang="en-US" altLang="ja-JP" sz="800" dirty="0">
                <a:latin typeface="UD デジタル 教科書体 NK-R" panose="02020400000000000000" pitchFamily="18" charset="-128"/>
                <a:ea typeface="UD デジタル 教科書体 NK-R" panose="02020400000000000000" pitchFamily="18" charset="-128"/>
                <a:cs typeface="メイリオ" pitchFamily="50" charset="-128"/>
              </a:rPr>
              <a:t>), SSA2018-2019(c) </a:t>
            </a:r>
            <a:r>
              <a:rPr lang="ja-JP" altLang="en-US" sz="800" dirty="0">
                <a:latin typeface="UD デジタル 教科書体 NK-R" panose="02020400000000000000" pitchFamily="18" charset="-128"/>
                <a:ea typeface="UD デジタル 教科書体 NK-R" panose="02020400000000000000" pitchFamily="18" charset="-128"/>
                <a:cs typeface="メイリオ" pitchFamily="50" charset="-128"/>
              </a:rPr>
              <a:t>不許複製</a:t>
            </a:r>
            <a:endParaRPr lang="en-US" sz="800" dirty="0">
              <a:latin typeface="UD デジタル 教科書体 NK-R" panose="02020400000000000000" pitchFamily="18" charset="-128"/>
              <a:ea typeface="UD デジタル 教科書体 NK-R" panose="02020400000000000000" pitchFamily="18" charset="-128"/>
              <a:cs typeface="メイリオ" pitchFamily="50" charset="-128"/>
            </a:endParaRPr>
          </a:p>
        </p:txBody>
      </p:sp>
      <p:sp>
        <p:nvSpPr>
          <p:cNvPr id="3597" name="スライド番号プレースホルダー 4"/>
          <p:cNvSpPr>
            <a:spLocks noGrp="1"/>
          </p:cNvSpPr>
          <p:nvPr>
            <p:ph type="sldNum" sz="quarter" idx="12"/>
          </p:nvPr>
        </p:nvSpPr>
        <p:spPr/>
        <p:txBody>
          <a:bodyPr/>
          <a:lstStyle/>
          <a:p>
            <a:fld id="{5FD889E0-CAB2-4699-909D-B9A88D47ACBE}" type="slidenum">
              <a:rPr lang="en-US" smtClean="0"/>
              <a:pPr/>
              <a:t>129</a:t>
            </a:fld>
            <a:endParaRPr lang="en-US"/>
          </a:p>
        </p:txBody>
      </p:sp>
      <p:sp>
        <p:nvSpPr>
          <p:cNvPr id="3598" name="テキスト ボックス 3"/>
          <p:cNvSpPr txBox="1"/>
          <p:nvPr/>
        </p:nvSpPr>
        <p:spPr>
          <a:xfrm>
            <a:off x="2024767" y="1486634"/>
            <a:ext cx="8080795" cy="3570208"/>
          </a:xfrm>
          <a:prstGeom prst="rect">
            <a:avLst/>
          </a:prstGeom>
          <a:noFill/>
        </p:spPr>
        <p:txBody>
          <a:bodyPr wrap="square" rtlCol="0">
            <a:spAutoFit/>
          </a:bodyPr>
          <a:lstStyle/>
          <a:p>
            <a:r>
              <a:rPr kumimoji="1" lang="ja-JP" altLang="en-US" sz="2400" b="1" u="sng" dirty="0">
                <a:latin typeface="UD デジタル 教科書体 NK-B" panose="02020700000000000000" pitchFamily="18" charset="-128"/>
                <a:ea typeface="UD デジタル 教科書体 NK-B" panose="02020700000000000000" pitchFamily="18" charset="-128"/>
                <a:cs typeface="メイリオ"/>
              </a:rPr>
              <a:t>留意点のまとめ</a:t>
            </a:r>
            <a:r>
              <a:rPr kumimoji="1" lang="ja-JP" altLang="en-US" sz="2400" dirty="0">
                <a:latin typeface="UD デジタル 教科書体 NK-B" panose="02020700000000000000" pitchFamily="18" charset="-128"/>
                <a:ea typeface="UD デジタル 教科書体 NK-B" panose="02020700000000000000" pitchFamily="18" charset="-128"/>
                <a:cs typeface="メイリオ"/>
              </a:rPr>
              <a:t>　</a:t>
            </a:r>
          </a:p>
          <a:p>
            <a:r>
              <a:rPr kumimoji="1" lang="ja-JP" altLang="en-US" sz="2400" dirty="0">
                <a:latin typeface="UD デジタル 教科書体 NK-B" panose="02020700000000000000" pitchFamily="18" charset="-128"/>
                <a:ea typeface="UD デジタル 教科書体 NK-B" panose="02020700000000000000" pitchFamily="18" charset="-128"/>
                <a:cs typeface="メイリオ"/>
              </a:rPr>
              <a:t>★これまでの学習事項以外にも初期相談で留意すべきことがあります。</a:t>
            </a:r>
            <a:endParaRPr kumimoji="1" lang="en-US" altLang="ja-JP" sz="2400" dirty="0">
              <a:latin typeface="UD デジタル 教科書体 NK-B" panose="02020700000000000000" pitchFamily="18" charset="-128"/>
              <a:ea typeface="UD デジタル 教科書体 NK-B" panose="02020700000000000000" pitchFamily="18" charset="-128"/>
              <a:cs typeface="メイリオ"/>
            </a:endParaRPr>
          </a:p>
          <a:p>
            <a:pPr>
              <a:lnSpc>
                <a:spcPts val="1200"/>
              </a:lnSpc>
            </a:pPr>
            <a:endParaRPr kumimoji="1" lang="ja-JP" altLang="en-US" sz="2400" u="sng" dirty="0">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2400" dirty="0">
                <a:latin typeface="UD デジタル 教科書体 NK-B" panose="02020700000000000000" pitchFamily="18" charset="-128"/>
                <a:ea typeface="UD デジタル 教科書体 NK-B" panose="02020700000000000000" pitchFamily="18" charset="-128"/>
                <a:cs typeface="メイリオ"/>
              </a:rPr>
              <a:t>　</a:t>
            </a:r>
            <a:r>
              <a:rPr kumimoji="1" lang="en-US" altLang="ja-JP" sz="2400" dirty="0">
                <a:latin typeface="UD デジタル 教科書体 NK-B" panose="02020700000000000000" pitchFamily="18" charset="-128"/>
                <a:ea typeface="UD デジタル 教科書体 NK-B" panose="02020700000000000000" pitchFamily="18" charset="-128"/>
                <a:cs typeface="メイリオ"/>
              </a:rPr>
              <a:t>① </a:t>
            </a:r>
            <a:r>
              <a:rPr kumimoji="1" lang="ja-JP" altLang="en-US" sz="2400" dirty="0">
                <a:latin typeface="UD デジタル 教科書体 NK-B" panose="02020700000000000000" pitchFamily="18" charset="-128"/>
                <a:ea typeface="UD デジタル 教科書体 NK-B" panose="02020700000000000000" pitchFamily="18" charset="-128"/>
                <a:cs typeface="メイリオ"/>
              </a:rPr>
              <a:t>主訴の把握</a:t>
            </a:r>
            <a:endParaRPr kumimoji="1" lang="en-US" altLang="ja-JP" sz="2400" dirty="0">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2400" dirty="0">
                <a:latin typeface="UD デジタル 教科書体 NK-B" panose="02020700000000000000" pitchFamily="18" charset="-128"/>
                <a:ea typeface="UD デジタル 教科書体 NK-B" panose="02020700000000000000" pitchFamily="18" charset="-128"/>
                <a:cs typeface="メイリオ"/>
              </a:rPr>
              <a:t>　</a:t>
            </a:r>
            <a:r>
              <a:rPr kumimoji="1" lang="en-US" altLang="ja-JP" sz="2400" dirty="0">
                <a:latin typeface="UD デジタル 教科書体 NK-B" panose="02020700000000000000" pitchFamily="18" charset="-128"/>
                <a:ea typeface="UD デジタル 教科書体 NK-B" panose="02020700000000000000" pitchFamily="18" charset="-128"/>
                <a:cs typeface="メイリオ"/>
              </a:rPr>
              <a:t>② </a:t>
            </a:r>
            <a:r>
              <a:rPr kumimoji="1" lang="ja-JP" altLang="en-US" sz="2400" dirty="0">
                <a:latin typeface="UD デジタル 教科書体 NK-B" panose="02020700000000000000" pitchFamily="18" charset="-128"/>
                <a:ea typeface="UD デジタル 教科書体 NK-B" panose="02020700000000000000" pitchFamily="18" charset="-128"/>
                <a:cs typeface="メイリオ"/>
              </a:rPr>
              <a:t>相談の経緯、支援経路、課題感の主体</a:t>
            </a:r>
            <a:endParaRPr kumimoji="1" lang="en-US" altLang="ja-JP" sz="2400" dirty="0">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2400" dirty="0">
                <a:latin typeface="UD デジタル 教科書体 NK-B" panose="02020700000000000000" pitchFamily="18" charset="-128"/>
                <a:ea typeface="UD デジタル 教科書体 NK-B" panose="02020700000000000000" pitchFamily="18" charset="-128"/>
                <a:cs typeface="メイリオ"/>
              </a:rPr>
              <a:t>　</a:t>
            </a:r>
            <a:r>
              <a:rPr kumimoji="1" lang="en-US" altLang="ja-JP" sz="2400" dirty="0">
                <a:latin typeface="UD デジタル 教科書体 NK-B" panose="02020700000000000000" pitchFamily="18" charset="-128"/>
                <a:ea typeface="UD デジタル 教科書体 NK-B" panose="02020700000000000000" pitchFamily="18" charset="-128"/>
                <a:cs typeface="メイリオ"/>
              </a:rPr>
              <a:t>③ </a:t>
            </a:r>
            <a:r>
              <a:rPr kumimoji="1" lang="ja-JP" altLang="en-US" sz="2400" dirty="0">
                <a:latin typeface="UD デジタル 教科書体 NK-B" panose="02020700000000000000" pitchFamily="18" charset="-128"/>
                <a:ea typeface="UD デジタル 教科書体 NK-B" panose="02020700000000000000" pitchFamily="18" charset="-128"/>
                <a:cs typeface="メイリオ"/>
              </a:rPr>
              <a:t>スクリーニング　・受理判断 ・緊急性の判断 ・支援方法</a:t>
            </a:r>
            <a:endParaRPr kumimoji="1" lang="en-US" altLang="ja-JP" sz="2400" dirty="0">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2400" dirty="0">
                <a:latin typeface="UD デジタル 教科書体 NK-B" panose="02020700000000000000" pitchFamily="18" charset="-128"/>
                <a:ea typeface="UD デジタル 教科書体 NK-B" panose="02020700000000000000" pitchFamily="18" charset="-128"/>
                <a:cs typeface="メイリオ"/>
              </a:rPr>
              <a:t>　</a:t>
            </a:r>
            <a:r>
              <a:rPr kumimoji="1" lang="en-US" altLang="ja-JP" sz="2400" dirty="0">
                <a:latin typeface="UD デジタル 教科書体 NK-B" panose="02020700000000000000" pitchFamily="18" charset="-128"/>
                <a:ea typeface="UD デジタル 教科書体 NK-B" panose="02020700000000000000" pitchFamily="18" charset="-128"/>
                <a:cs typeface="メイリオ"/>
              </a:rPr>
              <a:t>④ </a:t>
            </a:r>
            <a:r>
              <a:rPr kumimoji="1" lang="ja-JP" altLang="en-US" sz="2400" dirty="0">
                <a:latin typeface="UD デジタル 教科書体 NK-B" panose="02020700000000000000" pitchFamily="18" charset="-128"/>
                <a:ea typeface="UD デジタル 教科書体 NK-B" panose="02020700000000000000" pitchFamily="18" charset="-128"/>
                <a:cs typeface="メイリオ"/>
              </a:rPr>
              <a:t>事業説明　</a:t>
            </a:r>
            <a:r>
              <a:rPr kumimoji="1" lang="en-US" altLang="ja-JP" sz="2400" dirty="0">
                <a:latin typeface="UD デジタル 教科書体 NK-B" panose="02020700000000000000" pitchFamily="18" charset="-128"/>
                <a:ea typeface="UD デジタル 教科書体 NK-B" panose="02020700000000000000" pitchFamily="18" charset="-128"/>
                <a:cs typeface="メイリオ"/>
              </a:rPr>
              <a:t>※</a:t>
            </a:r>
            <a:r>
              <a:rPr kumimoji="1" lang="ja-JP" altLang="en-US" sz="2400" dirty="0">
                <a:latin typeface="UD デジタル 教科書体 NK-B" panose="02020700000000000000" pitchFamily="18" charset="-128"/>
                <a:ea typeface="UD デジタル 教科書体 NK-B" panose="02020700000000000000" pitchFamily="18" charset="-128"/>
                <a:cs typeface="メイリオ"/>
              </a:rPr>
              <a:t>対等性と利用契約</a:t>
            </a:r>
            <a:endParaRPr kumimoji="1" lang="en-US" altLang="ja-JP" sz="2400" dirty="0">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2400" dirty="0">
                <a:latin typeface="UD デジタル 教科書体 NK-B" panose="02020700000000000000" pitchFamily="18" charset="-128"/>
                <a:ea typeface="UD デジタル 教科書体 NK-B" panose="02020700000000000000" pitchFamily="18" charset="-128"/>
                <a:cs typeface="メイリオ"/>
              </a:rPr>
              <a:t>　</a:t>
            </a:r>
            <a:r>
              <a:rPr kumimoji="1" lang="en-US" altLang="ja-JP" sz="2400" dirty="0">
                <a:latin typeface="UD デジタル 教科書体 NK-B" panose="02020700000000000000" pitchFamily="18" charset="-128"/>
                <a:ea typeface="UD デジタル 教科書体 NK-B" panose="02020700000000000000" pitchFamily="18" charset="-128"/>
                <a:cs typeface="メイリオ"/>
              </a:rPr>
              <a:t>⑤ </a:t>
            </a:r>
            <a:r>
              <a:rPr kumimoji="1" lang="ja-JP" altLang="en-US" sz="2400" dirty="0">
                <a:latin typeface="UD デジタル 教科書体 NK-B" panose="02020700000000000000" pitchFamily="18" charset="-128"/>
                <a:ea typeface="UD デジタル 教科書体 NK-B" panose="02020700000000000000" pitchFamily="18" charset="-128"/>
                <a:cs typeface="メイリオ"/>
              </a:rPr>
              <a:t>個人情報保護　</a:t>
            </a:r>
            <a:r>
              <a:rPr kumimoji="1" lang="en-US" altLang="ja-JP" sz="2400" dirty="0">
                <a:latin typeface="UD デジタル 教科書体 NK-B" panose="02020700000000000000" pitchFamily="18" charset="-128"/>
                <a:ea typeface="UD デジタル 教科書体 NK-B" panose="02020700000000000000" pitchFamily="18" charset="-128"/>
                <a:cs typeface="メイリオ"/>
              </a:rPr>
              <a:t>※</a:t>
            </a:r>
            <a:r>
              <a:rPr kumimoji="1" lang="ja-JP" altLang="en-US" sz="2400" dirty="0">
                <a:latin typeface="UD デジタル 教科書体 NK-B" panose="02020700000000000000" pitchFamily="18" charset="-128"/>
                <a:ea typeface="UD デジタル 教科書体 NK-B" panose="02020700000000000000" pitchFamily="18" charset="-128"/>
                <a:cs typeface="メイリオ"/>
              </a:rPr>
              <a:t>守秘義務とプライバシー尊重</a:t>
            </a:r>
            <a:endParaRPr kumimoji="1" lang="en-US" altLang="ja-JP" sz="2400" dirty="0">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2400" dirty="0">
                <a:latin typeface="UD デジタル 教科書体 NK-B" panose="02020700000000000000" pitchFamily="18" charset="-128"/>
                <a:ea typeface="UD デジタル 教科書体 NK-B" panose="02020700000000000000" pitchFamily="18" charset="-128"/>
                <a:cs typeface="メイリオ"/>
              </a:rPr>
              <a:t>　</a:t>
            </a:r>
            <a:r>
              <a:rPr kumimoji="1" lang="en-US" altLang="ja-JP" sz="2400" dirty="0">
                <a:latin typeface="UD デジタル 教科書体 NK-B" panose="02020700000000000000" pitchFamily="18" charset="-128"/>
                <a:ea typeface="UD デジタル 教科書体 NK-B" panose="02020700000000000000" pitchFamily="18" charset="-128"/>
                <a:cs typeface="メイリオ"/>
              </a:rPr>
              <a:t>⑥ </a:t>
            </a:r>
            <a:r>
              <a:rPr kumimoji="1" lang="ja-JP" altLang="en-US" sz="2400" dirty="0">
                <a:latin typeface="UD デジタル 教科書体 NK-B" panose="02020700000000000000" pitchFamily="18" charset="-128"/>
                <a:ea typeface="UD デジタル 教科書体 NK-B" panose="02020700000000000000" pitchFamily="18" charset="-128"/>
                <a:cs typeface="メイリオ"/>
              </a:rPr>
              <a:t>初期段階における関係性構築</a:t>
            </a:r>
            <a:endParaRPr kumimoji="1" lang="en-US" altLang="ja-JP" sz="2400" dirty="0">
              <a:latin typeface="UD デジタル 教科書体 NK-B" panose="02020700000000000000" pitchFamily="18" charset="-128"/>
              <a:ea typeface="UD デジタル 教科書体 NK-B" panose="02020700000000000000" pitchFamily="18" charset="-128"/>
              <a:cs typeface="メイリオ"/>
            </a:endParaRPr>
          </a:p>
        </p:txBody>
      </p:sp>
      <p:sp>
        <p:nvSpPr>
          <p:cNvPr id="3599" name="正方形/長方形 7"/>
          <p:cNvSpPr/>
          <p:nvPr/>
        </p:nvSpPr>
        <p:spPr>
          <a:xfrm>
            <a:off x="2184899" y="5051895"/>
            <a:ext cx="8964363" cy="1292601"/>
          </a:xfrm>
          <a:prstGeom prst="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2400" b="1" dirty="0">
                <a:solidFill>
                  <a:schemeClr val="tx1"/>
                </a:solidFill>
                <a:latin typeface="UD デジタル 教科書体 NK-B" panose="02020700000000000000" pitchFamily="18" charset="-128"/>
                <a:ea typeface="UD デジタル 教科書体 NK-B" panose="02020700000000000000" pitchFamily="18" charset="-128"/>
                <a:cs typeface="メイリオ"/>
              </a:rPr>
              <a:t>・記録　 </a:t>
            </a:r>
            <a:r>
              <a:rPr kumimoji="1" lang="en-US" altLang="ja-JP" sz="2400" b="1" dirty="0">
                <a:solidFill>
                  <a:schemeClr val="tx1"/>
                </a:solidFill>
                <a:latin typeface="UD デジタル 教科書体 NK-B" panose="02020700000000000000" pitchFamily="18" charset="-128"/>
                <a:ea typeface="UD デジタル 教科書体 NK-B" panose="02020700000000000000" pitchFamily="18" charset="-128"/>
                <a:cs typeface="メイリオ"/>
              </a:rPr>
              <a:t>① </a:t>
            </a:r>
            <a:r>
              <a:rPr kumimoji="1" lang="ja-JP" altLang="en-US" sz="2400" b="1" dirty="0">
                <a:solidFill>
                  <a:schemeClr val="tx1"/>
                </a:solidFill>
                <a:latin typeface="UD デジタル 教科書体 NK-B" panose="02020700000000000000" pitchFamily="18" charset="-128"/>
                <a:ea typeface="UD デジタル 教科書体 NK-B" panose="02020700000000000000" pitchFamily="18" charset="-128"/>
                <a:cs typeface="メイリオ"/>
              </a:rPr>
              <a:t>事実</a:t>
            </a:r>
            <a:r>
              <a:rPr kumimoji="1" lang="en-US" altLang="ja-JP" sz="2400" b="1" dirty="0">
                <a:solidFill>
                  <a:schemeClr val="tx1"/>
                </a:solidFill>
                <a:latin typeface="UD デジタル 教科書体 NK-B" panose="02020700000000000000" pitchFamily="18" charset="-128"/>
                <a:ea typeface="UD デジタル 教科書体 NK-B" panose="02020700000000000000" pitchFamily="18" charset="-128"/>
                <a:cs typeface="メイリオ"/>
              </a:rPr>
              <a:t>(</a:t>
            </a:r>
            <a:r>
              <a:rPr kumimoji="1" lang="ja-JP" altLang="en-US" sz="2400" b="1" dirty="0">
                <a:solidFill>
                  <a:schemeClr val="tx1"/>
                </a:solidFill>
                <a:latin typeface="UD デジタル 教科書体 NK-B" panose="02020700000000000000" pitchFamily="18" charset="-128"/>
                <a:ea typeface="UD デジタル 教科書体 NK-B" panose="02020700000000000000" pitchFamily="18" charset="-128"/>
                <a:cs typeface="メイリオ"/>
              </a:rPr>
              <a:t>本人の言葉・事実</a:t>
            </a:r>
            <a:r>
              <a:rPr kumimoji="1" lang="en-US" altLang="ja-JP" sz="2400" b="1" dirty="0">
                <a:solidFill>
                  <a:schemeClr val="tx1"/>
                </a:solidFill>
                <a:latin typeface="UD デジタル 教科書体 NK-B" panose="02020700000000000000" pitchFamily="18" charset="-128"/>
                <a:ea typeface="UD デジタル 教科書体 NK-B" panose="02020700000000000000" pitchFamily="18" charset="-128"/>
                <a:cs typeface="メイリオ"/>
              </a:rPr>
              <a:t>)</a:t>
            </a:r>
          </a:p>
          <a:p>
            <a:r>
              <a:rPr kumimoji="1" lang="ja-JP" altLang="en-US" sz="2400" b="1" dirty="0">
                <a:solidFill>
                  <a:schemeClr val="tx1"/>
                </a:solidFill>
                <a:latin typeface="UD デジタル 教科書体 NK-B" panose="02020700000000000000" pitchFamily="18" charset="-128"/>
                <a:ea typeface="UD デジタル 教科書体 NK-B" panose="02020700000000000000" pitchFamily="18" charset="-128"/>
                <a:cs typeface="メイリオ"/>
              </a:rPr>
              <a:t>　　　　　　</a:t>
            </a:r>
            <a:r>
              <a:rPr kumimoji="1" lang="en-US" altLang="ja-JP" sz="2400" b="1" dirty="0">
                <a:solidFill>
                  <a:schemeClr val="tx1"/>
                </a:solidFill>
                <a:latin typeface="UD デジタル 教科書体 NK-B" panose="02020700000000000000" pitchFamily="18" charset="-128"/>
                <a:ea typeface="UD デジタル 教科書体 NK-B" panose="02020700000000000000" pitchFamily="18" charset="-128"/>
                <a:cs typeface="メイリオ"/>
              </a:rPr>
              <a:t>② </a:t>
            </a:r>
            <a:r>
              <a:rPr kumimoji="1" lang="ja-JP" altLang="en-US" sz="2400" b="1" dirty="0">
                <a:solidFill>
                  <a:schemeClr val="tx1"/>
                </a:solidFill>
                <a:latin typeface="UD デジタル 教科書体 NK-B" panose="02020700000000000000" pitchFamily="18" charset="-128"/>
                <a:ea typeface="UD デジタル 教科書体 NK-B" panose="02020700000000000000" pitchFamily="18" charset="-128"/>
                <a:cs typeface="メイリオ"/>
              </a:rPr>
              <a:t>自身の所見</a:t>
            </a:r>
            <a:endParaRPr kumimoji="1" lang="en-US" altLang="ja-JP" sz="2400" b="1" dirty="0">
              <a:solidFill>
                <a:schemeClr val="tx1"/>
              </a:solidFill>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2400" b="1" dirty="0">
                <a:solidFill>
                  <a:schemeClr val="tx1"/>
                </a:solidFill>
                <a:latin typeface="UD デジタル 教科書体 NK-B" panose="02020700000000000000" pitchFamily="18" charset="-128"/>
                <a:ea typeface="UD デジタル 教科書体 NK-B" panose="02020700000000000000" pitchFamily="18" charset="-128"/>
                <a:cs typeface="メイリオ"/>
              </a:rPr>
              <a:t>　　　　　　</a:t>
            </a:r>
            <a:r>
              <a:rPr kumimoji="1" lang="en-US" altLang="ja-JP" sz="2400" b="1" dirty="0">
                <a:solidFill>
                  <a:schemeClr val="tx1"/>
                </a:solidFill>
                <a:latin typeface="UD デジタル 教科書体 NK-B" panose="02020700000000000000" pitchFamily="18" charset="-128"/>
                <a:ea typeface="UD デジタル 教科書体 NK-B" panose="02020700000000000000" pitchFamily="18" charset="-128"/>
                <a:cs typeface="メイリオ"/>
              </a:rPr>
              <a:t>③ </a:t>
            </a:r>
            <a:r>
              <a:rPr kumimoji="1" lang="ja-JP" altLang="en-US" sz="2400" b="1" dirty="0">
                <a:solidFill>
                  <a:schemeClr val="tx1"/>
                </a:solidFill>
                <a:latin typeface="UD デジタル 教科書体 NK-B" panose="02020700000000000000" pitchFamily="18" charset="-128"/>
                <a:ea typeface="UD デジタル 教科書体 NK-B" panose="02020700000000000000" pitchFamily="18" charset="-128"/>
                <a:cs typeface="メイリオ"/>
              </a:rPr>
              <a:t>今後（の見通し）</a:t>
            </a:r>
            <a:endParaRPr kumimoji="1" lang="en-US" altLang="ja-JP" b="1" dirty="0">
              <a:solidFill>
                <a:schemeClr val="tx1"/>
              </a:solidFill>
              <a:latin typeface="UD デジタル 教科書体 NK-B" panose="02020700000000000000" pitchFamily="18" charset="-128"/>
              <a:ea typeface="UD デジタル 教科書体 NK-B" panose="02020700000000000000" pitchFamily="18" charset="-128"/>
              <a:cs typeface="メイリオ"/>
            </a:endParaRPr>
          </a:p>
        </p:txBody>
      </p:sp>
      <p:sp>
        <p:nvSpPr>
          <p:cNvPr id="3600" name="角丸四角形 8"/>
          <p:cNvSpPr/>
          <p:nvPr/>
        </p:nvSpPr>
        <p:spPr>
          <a:xfrm>
            <a:off x="7542305" y="5371368"/>
            <a:ext cx="3125695" cy="825501"/>
          </a:xfrm>
          <a:prstGeom prst="round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800" b="1" dirty="0">
                <a:solidFill>
                  <a:schemeClr val="tx1"/>
                </a:solidFill>
                <a:latin typeface="UD デジタル 教科書体 NK-B" panose="02020700000000000000" pitchFamily="18" charset="-128"/>
                <a:ea typeface="UD デジタル 教科書体 NK-B" panose="02020700000000000000" pitchFamily="18" charset="-128"/>
                <a:cs typeface="メイリオ" pitchFamily="50" charset="-128"/>
              </a:rPr>
              <a:t>トレーニング</a:t>
            </a:r>
          </a:p>
          <a:p>
            <a:pPr algn="ctr"/>
            <a:r>
              <a:rPr kumimoji="1" lang="ja-JP" altLang="en-US" sz="2800" b="1" dirty="0">
                <a:solidFill>
                  <a:schemeClr val="tx1"/>
                </a:solidFill>
                <a:latin typeface="UD デジタル 教科書体 NK-B" panose="02020700000000000000" pitchFamily="18" charset="-128"/>
                <a:ea typeface="UD デジタル 教科書体 NK-B" panose="02020700000000000000" pitchFamily="18" charset="-128"/>
                <a:cs typeface="メイリオ" pitchFamily="50" charset="-128"/>
              </a:rPr>
              <a:t>が必要</a:t>
            </a:r>
          </a:p>
        </p:txBody>
      </p:sp>
      <p:sp>
        <p:nvSpPr>
          <p:cNvPr id="3601" name="テキスト ボックス 9"/>
          <p:cNvSpPr txBox="1"/>
          <p:nvPr/>
        </p:nvSpPr>
        <p:spPr>
          <a:xfrm>
            <a:off x="1808164" y="118906"/>
            <a:ext cx="4257001" cy="361637"/>
          </a:xfrm>
          <a:prstGeom prst="rect">
            <a:avLst/>
          </a:prstGeom>
          <a:noFill/>
        </p:spPr>
        <p:txBody>
          <a:bodyPr wrap="square" rtlCol="0">
            <a:spAutoFit/>
          </a:bodyPr>
          <a:lstStyle/>
          <a:p>
            <a:pPr>
              <a:lnSpc>
                <a:spcPts val="2400"/>
              </a:lnSpc>
            </a:pPr>
            <a:r>
              <a:rPr kumimoji="1" lang="ja-JP" altLang="en-US" sz="1050" b="1" dirty="0">
                <a:latin typeface="UD デジタル 教科書体 NK-B" panose="02020700000000000000" pitchFamily="18" charset="-128"/>
                <a:ea typeface="UD デジタル 教科書体 NK-B" panose="02020700000000000000" pitchFamily="18" charset="-128"/>
                <a:cs typeface="メイリオ"/>
              </a:rPr>
              <a:t>講義「相談支援におけるケアマネジメント手法とそのプロセス」復習</a:t>
            </a:r>
          </a:p>
        </p:txBody>
      </p:sp>
    </p:spTree>
    <p:extLst>
      <p:ext uri="{BB962C8B-B14F-4D97-AF65-F5344CB8AC3E}">
        <p14:creationId xmlns:p14="http://schemas.microsoft.com/office/powerpoint/2010/main" val="1077323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7" name="タイトル 1"/>
          <p:cNvSpPr>
            <a:spLocks noGrp="1"/>
          </p:cNvSpPr>
          <p:nvPr>
            <p:ph type="title"/>
          </p:nvPr>
        </p:nvSpPr>
        <p:spPr>
          <a:xfrm>
            <a:off x="1643272" y="2107096"/>
            <a:ext cx="9939126" cy="2245231"/>
          </a:xfrm>
        </p:spPr>
        <p:txBody>
          <a:bodyPr>
            <a:noAutofit/>
          </a:bodyPr>
          <a:lstStyle/>
          <a:p>
            <a:r>
              <a:rPr lang="ja-JP" altLang="en-US" sz="7200" b="1" dirty="0">
                <a:latin typeface="UD デジタル 教科書体 NK-B" panose="02020700000000000000" pitchFamily="18" charset="-128"/>
                <a:ea typeface="UD デジタル 教科書体 NK-B" panose="02020700000000000000" pitchFamily="18" charset="-128"/>
              </a:rPr>
              <a:t>演習</a:t>
            </a:r>
            <a:r>
              <a:rPr lang="en-US" altLang="ja-JP" sz="7200" b="1" dirty="0">
                <a:latin typeface="UD デジタル 教科書体 NK-B" panose="02020700000000000000" pitchFamily="18" charset="-128"/>
                <a:ea typeface="UD デジタル 教科書体 NK-B" panose="02020700000000000000" pitchFamily="18" charset="-128"/>
              </a:rPr>
              <a:t>3</a:t>
            </a:r>
            <a:r>
              <a:rPr lang="ja-JP" altLang="en-US" sz="7200" b="1" dirty="0">
                <a:latin typeface="UD デジタル 教科書体 NK-B" panose="02020700000000000000" pitchFamily="18" charset="-128"/>
                <a:ea typeface="UD デジタル 教科書体 NK-B" panose="02020700000000000000" pitchFamily="18" charset="-128"/>
              </a:rPr>
              <a:t>日間</a:t>
            </a:r>
            <a:r>
              <a:rPr lang="en-US" altLang="ja-JP" sz="7200" b="1" dirty="0">
                <a:latin typeface="UD デジタル 教科書体 NK-B" panose="02020700000000000000" pitchFamily="18" charset="-128"/>
                <a:ea typeface="UD デジタル 教科書体 NK-B" panose="02020700000000000000" pitchFamily="18" charset="-128"/>
              </a:rPr>
              <a:t>(</a:t>
            </a:r>
            <a:r>
              <a:rPr lang="ja-JP" altLang="en-US" sz="7200" b="1" dirty="0">
                <a:latin typeface="UD デジタル 教科書体 NK-B" panose="02020700000000000000" pitchFamily="18" charset="-128"/>
                <a:ea typeface="UD デジタル 教科書体 NK-B" panose="02020700000000000000" pitchFamily="18" charset="-128"/>
              </a:rPr>
              <a:t>前半</a:t>
            </a:r>
            <a:r>
              <a:rPr lang="en-US" altLang="ja-JP" sz="7200" b="1" dirty="0">
                <a:latin typeface="UD デジタル 教科書体 NK-B" panose="02020700000000000000" pitchFamily="18" charset="-128"/>
                <a:ea typeface="UD デジタル 教科書体 NK-B" panose="02020700000000000000" pitchFamily="18" charset="-128"/>
              </a:rPr>
              <a:t>)</a:t>
            </a:r>
            <a:r>
              <a:rPr lang="ja-JP" altLang="en-US" sz="7200" b="1" dirty="0">
                <a:latin typeface="UD デジタル 教科書体 NK-B" panose="02020700000000000000" pitchFamily="18" charset="-128"/>
                <a:ea typeface="UD デジタル 教科書体 NK-B" panose="02020700000000000000" pitchFamily="18" charset="-128"/>
              </a:rPr>
              <a:t>の流れ</a:t>
            </a:r>
            <a:endParaRPr lang="ja-JP" altLang="en-US" sz="4800" b="1" dirty="0">
              <a:latin typeface="UD デジタル 教科書体 NK-B" panose="02020700000000000000" pitchFamily="18" charset="-128"/>
              <a:ea typeface="UD デジタル 教科書体 NK-B" panose="02020700000000000000" pitchFamily="18" charset="-128"/>
            </a:endParaRPr>
          </a:p>
        </p:txBody>
      </p:sp>
      <p:pic>
        <p:nvPicPr>
          <p:cNvPr id="1318" name="図 2"/>
          <p:cNvPicPr>
            <a:picLocks noChangeAspect="1"/>
          </p:cNvPicPr>
          <p:nvPr/>
        </p:nvPicPr>
        <p:blipFill>
          <a:blip r:embed="rId3"/>
          <a:stretch>
            <a:fillRect/>
          </a:stretch>
        </p:blipFill>
        <p:spPr>
          <a:xfrm>
            <a:off x="10315308" y="5194852"/>
            <a:ext cx="1412863" cy="1412863"/>
          </a:xfrm>
          <a:prstGeom prst="rect">
            <a:avLst/>
          </a:prstGeom>
        </p:spPr>
      </p:pic>
      <p:cxnSp>
        <p:nvCxnSpPr>
          <p:cNvPr id="1319" name="直線コネクタ 4"/>
          <p:cNvCxnSpPr>
            <a:cxnSpLocks/>
          </p:cNvCxnSpPr>
          <p:nvPr/>
        </p:nvCxnSpPr>
        <p:spPr>
          <a:xfrm>
            <a:off x="1328055" y="2713384"/>
            <a:ext cx="0" cy="715616"/>
          </a:xfrm>
          <a:prstGeom prst="line">
            <a:avLst/>
          </a:prstGeom>
          <a:ln w="193675">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1320" name="図表 1"/>
          <p:cNvGraphicFramePr/>
          <p:nvPr>
            <p:extLst>
              <p:ext uri="{D42A27DB-BD31-4B8C-83A1-F6EECF244321}">
                <p14:modId xmlns:p14="http://schemas.microsoft.com/office/powerpoint/2010/main" val="1406857446"/>
              </p:ext>
            </p:extLst>
          </p:nvPr>
        </p:nvGraphicFramePr>
        <p:xfrm>
          <a:off x="112646" y="155730"/>
          <a:ext cx="11966709" cy="7400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080813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3" name="テキスト ボックス 3"/>
          <p:cNvSpPr txBox="1"/>
          <p:nvPr/>
        </p:nvSpPr>
        <p:spPr>
          <a:xfrm>
            <a:off x="673767" y="1419300"/>
            <a:ext cx="10523621" cy="5262979"/>
          </a:xfrm>
          <a:prstGeom prst="rect">
            <a:avLst/>
          </a:prstGeom>
          <a:noFill/>
        </p:spPr>
        <p:txBody>
          <a:bodyPr wrap="square" rtlCol="0">
            <a:spAutoFit/>
          </a:bodyPr>
          <a:lstStyle/>
          <a:p>
            <a:r>
              <a:rPr kumimoji="1" lang="en-US" altLang="ja-JP" sz="2800" dirty="0">
                <a:latin typeface="UD デジタル 教科書体 NK-B" panose="02020700000000000000" pitchFamily="18" charset="-128"/>
                <a:ea typeface="UD デジタル 教科書体 NK-B" panose="02020700000000000000" pitchFamily="18" charset="-128"/>
                <a:cs typeface="メイリオ"/>
              </a:rPr>
              <a:t>【</a:t>
            </a:r>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定義</a:t>
            </a:r>
            <a:r>
              <a:rPr kumimoji="1" lang="en-US" altLang="ja-JP" sz="2800" dirty="0">
                <a:latin typeface="UD デジタル 教科書体 NK-B" panose="02020700000000000000" pitchFamily="18" charset="-128"/>
                <a:ea typeface="UD デジタル 教科書体 NK-B" panose="02020700000000000000" pitchFamily="18" charset="-128"/>
                <a:cs typeface="メイリオ"/>
              </a:rPr>
              <a:t>】</a:t>
            </a:r>
          </a:p>
          <a:p>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　本人の夢・希望の実現や課題の解決に向け、必要な根拠（情報）をおさえ、整理する。</a:t>
            </a:r>
          </a:p>
          <a:p>
            <a:endParaRPr kumimoji="1" lang="en-US" altLang="ja-JP" sz="2800" dirty="0">
              <a:latin typeface="UD デジタル 教科書体 NK-B" panose="02020700000000000000" pitchFamily="18" charset="-128"/>
              <a:ea typeface="UD デジタル 教科書体 NK-B" panose="02020700000000000000" pitchFamily="18" charset="-128"/>
              <a:cs typeface="メイリオ"/>
            </a:endParaRPr>
          </a:p>
          <a:p>
            <a:r>
              <a:rPr kumimoji="1" lang="en-US" altLang="ja-JP" sz="2800" dirty="0">
                <a:latin typeface="UD デジタル 教科書体 NK-B" panose="02020700000000000000" pitchFamily="18" charset="-128"/>
                <a:ea typeface="UD デジタル 教科書体 NK-B" panose="02020700000000000000" pitchFamily="18" charset="-128"/>
                <a:cs typeface="メイリオ"/>
              </a:rPr>
              <a:t>【</a:t>
            </a:r>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具体的には</a:t>
            </a:r>
            <a:r>
              <a:rPr kumimoji="1" lang="en-US" altLang="ja-JP" sz="2800" dirty="0">
                <a:latin typeface="UD デジタル 教科書体 NK-B" panose="02020700000000000000" pitchFamily="18" charset="-128"/>
                <a:ea typeface="UD デジタル 教科書体 NK-B" panose="02020700000000000000" pitchFamily="18" charset="-128"/>
                <a:cs typeface="メイリオ"/>
              </a:rPr>
              <a:t>】</a:t>
            </a:r>
          </a:p>
          <a:p>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　・本人像（人となり）</a:t>
            </a:r>
          </a:p>
          <a:p>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　・本人の夢・希望、解決したい課題。</a:t>
            </a:r>
          </a:p>
          <a:p>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　・それに向けて必要な状況把握</a:t>
            </a:r>
            <a:endParaRPr kumimoji="1" lang="en-US" altLang="ja-JP" sz="2800" dirty="0">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　　（本人や環境に関する多角的・総合的な情報）</a:t>
            </a:r>
            <a:endParaRPr kumimoji="1" lang="en-US" altLang="ja-JP" sz="2800" dirty="0">
              <a:latin typeface="UD デジタル 教科書体 NK-B" panose="02020700000000000000" pitchFamily="18" charset="-128"/>
              <a:ea typeface="UD デジタル 教科書体 NK-B" panose="02020700000000000000" pitchFamily="18" charset="-128"/>
              <a:cs typeface="メイリオ"/>
            </a:endParaRPr>
          </a:p>
          <a:p>
            <a:endParaRPr kumimoji="1" lang="en-US" altLang="ja-JP" sz="2800" dirty="0">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（１）情報の収集</a:t>
            </a:r>
            <a:endParaRPr kumimoji="1" lang="en-US" altLang="ja-JP" sz="2800" dirty="0">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（２）情報の整理、分析（ニーズ整理）</a:t>
            </a:r>
          </a:p>
        </p:txBody>
      </p:sp>
      <p:sp>
        <p:nvSpPr>
          <p:cNvPr id="3604" name="スライド番号プレースホルダー 4"/>
          <p:cNvSpPr>
            <a:spLocks noGrp="1"/>
          </p:cNvSpPr>
          <p:nvPr>
            <p:ph type="sldNum" sz="quarter" idx="12"/>
          </p:nvPr>
        </p:nvSpPr>
        <p:spPr/>
        <p:txBody>
          <a:bodyPr/>
          <a:lstStyle/>
          <a:p>
            <a:fld id="{5FD889E0-CAB2-4699-909D-B9A88D47ACBE}" type="slidenum">
              <a:rPr lang="en-US" smtClean="0"/>
              <a:pPr/>
              <a:t>130</a:t>
            </a:fld>
            <a:endParaRPr lang="en-US"/>
          </a:p>
        </p:txBody>
      </p:sp>
      <p:sp>
        <p:nvSpPr>
          <p:cNvPr id="3605" name="テキスト ボックス 5"/>
          <p:cNvSpPr txBox="1"/>
          <p:nvPr/>
        </p:nvSpPr>
        <p:spPr>
          <a:xfrm>
            <a:off x="1808164" y="118906"/>
            <a:ext cx="4257001" cy="361637"/>
          </a:xfrm>
          <a:prstGeom prst="rect">
            <a:avLst/>
          </a:prstGeom>
          <a:noFill/>
        </p:spPr>
        <p:txBody>
          <a:bodyPr wrap="square" rtlCol="0">
            <a:spAutoFit/>
          </a:bodyPr>
          <a:lstStyle/>
          <a:p>
            <a:pPr>
              <a:lnSpc>
                <a:spcPts val="2400"/>
              </a:lnSpc>
            </a:pPr>
            <a:r>
              <a:rPr kumimoji="1" lang="ja-JP" altLang="en-US" sz="1050" b="1" dirty="0">
                <a:latin typeface="UD デジタル 教科書体 NK-B" panose="02020700000000000000" pitchFamily="18" charset="-128"/>
                <a:ea typeface="UD デジタル 教科書体 NK-B" panose="02020700000000000000" pitchFamily="18" charset="-128"/>
                <a:cs typeface="メイリオ"/>
              </a:rPr>
              <a:t>講義「相談支援におけるケアマネジメント手法とそのプロセス」復習</a:t>
            </a:r>
          </a:p>
        </p:txBody>
      </p:sp>
      <p:sp>
        <p:nvSpPr>
          <p:cNvPr id="3606" name="タイトル 1"/>
          <p:cNvSpPr txBox="1"/>
          <p:nvPr/>
        </p:nvSpPr>
        <p:spPr>
          <a:xfrm>
            <a:off x="524989" y="136523"/>
            <a:ext cx="9730510" cy="11330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3000"/>
              </a:lnSpc>
            </a:pPr>
            <a:r>
              <a:rPr lang="en-US" altLang="ja-JP" sz="4400" dirty="0">
                <a:latin typeface="UD デジタル 教科書体 NK-B" panose="02020700000000000000" pitchFamily="18" charset="-128"/>
                <a:ea typeface="UD デジタル 教科書体 NK-B" panose="02020700000000000000" pitchFamily="18" charset="-128"/>
                <a:cs typeface="メイリオ"/>
              </a:rPr>
              <a:t>§</a:t>
            </a:r>
            <a:r>
              <a:rPr lang="ja-JP" altLang="en-US" sz="4400" dirty="0">
                <a:latin typeface="UD デジタル 教科書体 NK-B" panose="02020700000000000000" pitchFamily="18" charset="-128"/>
                <a:ea typeface="UD デジタル 教科書体 NK-B" panose="02020700000000000000" pitchFamily="18" charset="-128"/>
                <a:cs typeface="メイリオ"/>
              </a:rPr>
              <a:t>２</a:t>
            </a:r>
            <a:r>
              <a:rPr lang="en-US" altLang="ja-JP" sz="4400" dirty="0">
                <a:latin typeface="UD デジタル 教科書体 NK-B" panose="02020700000000000000" pitchFamily="18" charset="-128"/>
                <a:ea typeface="UD デジタル 教科書体 NK-B" panose="02020700000000000000" pitchFamily="18" charset="-128"/>
                <a:cs typeface="メイリオ"/>
              </a:rPr>
              <a:t> </a:t>
            </a:r>
            <a:r>
              <a:rPr lang="ja-JP" altLang="en-US" sz="4400" dirty="0">
                <a:latin typeface="UD デジタル 教科書体 NK-B" panose="02020700000000000000" pitchFamily="18" charset="-128"/>
                <a:ea typeface="UD デジタル 教科書体 NK-B" panose="02020700000000000000" pitchFamily="18" charset="-128"/>
                <a:cs typeface="メイリオ"/>
              </a:rPr>
              <a:t>アセスメント（情報の収集と分析）</a:t>
            </a:r>
          </a:p>
        </p:txBody>
      </p:sp>
    </p:spTree>
    <p:extLst>
      <p:ext uri="{BB962C8B-B14F-4D97-AF65-F5344CB8AC3E}">
        <p14:creationId xmlns:p14="http://schemas.microsoft.com/office/powerpoint/2010/main" val="139793079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8" name="正方形/長方形 4"/>
          <p:cNvSpPr/>
          <p:nvPr/>
        </p:nvSpPr>
        <p:spPr>
          <a:xfrm>
            <a:off x="1396785" y="2289663"/>
            <a:ext cx="3897110" cy="271547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4000" dirty="0">
                <a:latin typeface="UD デジタル 教科書体 NK-B" panose="02020700000000000000" pitchFamily="18" charset="-128"/>
                <a:ea typeface="UD デジタル 教科書体 NK-B" panose="02020700000000000000" pitchFamily="18" charset="-128"/>
              </a:rPr>
              <a:t>インテーク</a:t>
            </a:r>
            <a:endParaRPr kumimoji="1" lang="en-US" altLang="ja-JP" sz="4000" dirty="0">
              <a:latin typeface="UD デジタル 教科書体 NK-B" panose="02020700000000000000" pitchFamily="18" charset="-128"/>
              <a:ea typeface="UD デジタル 教科書体 NK-B" panose="02020700000000000000" pitchFamily="18" charset="-128"/>
            </a:endParaRPr>
          </a:p>
          <a:p>
            <a:endParaRPr kumimoji="1" lang="en-US" altLang="ja-JP" sz="4000" dirty="0">
              <a:latin typeface="UD デジタル 教科書体 NK-B" panose="02020700000000000000" pitchFamily="18" charset="-128"/>
              <a:ea typeface="UD デジタル 教科書体 NK-B" panose="02020700000000000000" pitchFamily="18" charset="-128"/>
            </a:endParaRPr>
          </a:p>
          <a:p>
            <a:pPr algn="ctr"/>
            <a:r>
              <a:rPr kumimoji="1" lang="ja-JP" altLang="en-US" sz="4000" dirty="0">
                <a:latin typeface="UD デジタル 教科書体 NK-B" panose="02020700000000000000" pitchFamily="18" charset="-128"/>
                <a:ea typeface="UD デジタル 教科書体 NK-B" panose="02020700000000000000" pitchFamily="18" charset="-128"/>
              </a:rPr>
              <a:t>情報の収集</a:t>
            </a:r>
          </a:p>
        </p:txBody>
      </p:sp>
      <p:sp>
        <p:nvSpPr>
          <p:cNvPr id="3609" name="正方形/長方形 5"/>
          <p:cNvSpPr/>
          <p:nvPr/>
        </p:nvSpPr>
        <p:spPr>
          <a:xfrm>
            <a:off x="6898107" y="2289664"/>
            <a:ext cx="3897108" cy="271547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4000" dirty="0">
                <a:latin typeface="UD デジタル 教科書体 NK-B" panose="02020700000000000000" pitchFamily="18" charset="-128"/>
                <a:ea typeface="UD デジタル 教科書体 NK-B" panose="02020700000000000000" pitchFamily="18" charset="-128"/>
              </a:rPr>
              <a:t>アセスメント</a:t>
            </a:r>
            <a:endParaRPr kumimoji="1" lang="en-US" altLang="ja-JP" sz="4000" dirty="0">
              <a:latin typeface="UD デジタル 教科書体 NK-B" panose="02020700000000000000" pitchFamily="18" charset="-128"/>
              <a:ea typeface="UD デジタル 教科書体 NK-B" panose="02020700000000000000" pitchFamily="18" charset="-128"/>
            </a:endParaRPr>
          </a:p>
          <a:p>
            <a:pPr algn="ctr"/>
            <a:endParaRPr kumimoji="1" lang="en-US" altLang="ja-JP" sz="4000" dirty="0">
              <a:latin typeface="UD デジタル 教科書体 NK-B" panose="02020700000000000000" pitchFamily="18" charset="-128"/>
              <a:ea typeface="UD デジタル 教科書体 NK-B" panose="02020700000000000000" pitchFamily="18" charset="-128"/>
            </a:endParaRPr>
          </a:p>
          <a:p>
            <a:pPr algn="ctr"/>
            <a:r>
              <a:rPr kumimoji="1" lang="ja-JP" altLang="en-US" sz="4000" dirty="0">
                <a:latin typeface="UD デジタル 教科書体 NK-B" panose="02020700000000000000" pitchFamily="18" charset="-128"/>
                <a:ea typeface="UD デジタル 教科書体 NK-B" panose="02020700000000000000" pitchFamily="18" charset="-128"/>
              </a:rPr>
              <a:t>ニーズの整理</a:t>
            </a:r>
            <a:endParaRPr kumimoji="1" lang="en-US" altLang="ja-JP" sz="4000" dirty="0">
              <a:latin typeface="UD デジタル 教科書体 NK-B" panose="02020700000000000000" pitchFamily="18" charset="-128"/>
              <a:ea typeface="UD デジタル 教科書体 NK-B" panose="02020700000000000000" pitchFamily="18" charset="-128"/>
            </a:endParaRPr>
          </a:p>
          <a:p>
            <a:pPr algn="ctr"/>
            <a:r>
              <a:rPr kumimoji="1" lang="ja-JP" altLang="en-US" sz="4000" dirty="0">
                <a:latin typeface="UD デジタル 教科書体 NK-B" panose="02020700000000000000" pitchFamily="18" charset="-128"/>
                <a:ea typeface="UD デジタル 教科書体 NK-B" panose="02020700000000000000" pitchFamily="18" charset="-128"/>
              </a:rPr>
              <a:t>（情報の分析）</a:t>
            </a:r>
          </a:p>
        </p:txBody>
      </p:sp>
      <p:sp>
        <p:nvSpPr>
          <p:cNvPr id="3610" name="正方形/長方形 6"/>
          <p:cNvSpPr/>
          <p:nvPr/>
        </p:nvSpPr>
        <p:spPr>
          <a:xfrm>
            <a:off x="850232" y="1920502"/>
            <a:ext cx="10503568" cy="4435850"/>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altLang="ja-JP" dirty="0">
              <a:solidFill>
                <a:schemeClr val="tx1"/>
              </a:solidFill>
            </a:endParaRPr>
          </a:p>
          <a:p>
            <a:pPr algn="ctr"/>
            <a:endParaRPr kumimoji="1" lang="en-US" altLang="ja-JP" dirty="0">
              <a:solidFill>
                <a:schemeClr val="tx1"/>
              </a:solidFill>
            </a:endParaRPr>
          </a:p>
          <a:p>
            <a:pPr algn="ctr"/>
            <a:endParaRPr kumimoji="1" lang="en-US" altLang="ja-JP" dirty="0">
              <a:solidFill>
                <a:schemeClr val="tx1"/>
              </a:solidFill>
            </a:endParaRPr>
          </a:p>
          <a:p>
            <a:pPr algn="ctr"/>
            <a:endParaRPr kumimoji="1" lang="en-US" altLang="ja-JP" dirty="0">
              <a:solidFill>
                <a:schemeClr val="tx1"/>
              </a:solidFill>
            </a:endParaRPr>
          </a:p>
          <a:p>
            <a:pPr algn="ctr"/>
            <a:endParaRPr kumimoji="1" lang="en-US" altLang="ja-JP" dirty="0">
              <a:solidFill>
                <a:schemeClr val="tx1"/>
              </a:solidFill>
            </a:endParaRPr>
          </a:p>
          <a:p>
            <a:pPr algn="ctr"/>
            <a:endParaRPr kumimoji="1" lang="en-US" altLang="ja-JP" dirty="0">
              <a:solidFill>
                <a:schemeClr val="tx1"/>
              </a:solidFill>
            </a:endParaRPr>
          </a:p>
          <a:p>
            <a:pPr algn="ctr"/>
            <a:endParaRPr kumimoji="1" lang="en-US" altLang="ja-JP" dirty="0">
              <a:solidFill>
                <a:schemeClr val="tx1"/>
              </a:solidFill>
            </a:endParaRPr>
          </a:p>
          <a:p>
            <a:pPr algn="ctr"/>
            <a:endParaRPr kumimoji="1" lang="en-US" altLang="ja-JP" dirty="0">
              <a:solidFill>
                <a:schemeClr val="tx1"/>
              </a:solidFill>
            </a:endParaRPr>
          </a:p>
          <a:p>
            <a:pPr algn="ctr"/>
            <a:endParaRPr kumimoji="1" lang="en-US" altLang="ja-JP" sz="3200" dirty="0">
              <a:solidFill>
                <a:schemeClr val="tx1"/>
              </a:solidFill>
            </a:endParaRPr>
          </a:p>
          <a:p>
            <a:pPr algn="ctr"/>
            <a:r>
              <a:rPr kumimoji="1" lang="ja-JP" altLang="en-US" sz="4400" dirty="0">
                <a:solidFill>
                  <a:schemeClr val="tx1"/>
                </a:solidFill>
                <a:latin typeface="UD デジタル 教科書体 NK-B" panose="02020700000000000000" pitchFamily="18" charset="-128"/>
                <a:ea typeface="UD デジタル 教科書体 NK-B" panose="02020700000000000000" pitchFamily="18" charset="-128"/>
              </a:rPr>
              <a:t>広義のアセスメント</a:t>
            </a:r>
          </a:p>
        </p:txBody>
      </p:sp>
      <p:sp>
        <p:nvSpPr>
          <p:cNvPr id="3611" name="スライド番号プレースホルダー 3"/>
          <p:cNvSpPr>
            <a:spLocks noGrp="1"/>
          </p:cNvSpPr>
          <p:nvPr>
            <p:ph type="sldNum" sz="quarter" idx="12"/>
          </p:nvPr>
        </p:nvSpPr>
        <p:spPr/>
        <p:txBody>
          <a:bodyPr/>
          <a:lstStyle/>
          <a:p>
            <a:fld id="{5FD889E0-CAB2-4699-909D-B9A88D47ACBE}" type="slidenum">
              <a:rPr lang="en-US" smtClean="0"/>
              <a:pPr/>
              <a:t>131</a:t>
            </a:fld>
            <a:endParaRPr lang="en-US"/>
          </a:p>
        </p:txBody>
      </p:sp>
      <p:sp>
        <p:nvSpPr>
          <p:cNvPr id="3612" name="テキスト ボックス 7"/>
          <p:cNvSpPr txBox="1"/>
          <p:nvPr/>
        </p:nvSpPr>
        <p:spPr>
          <a:xfrm>
            <a:off x="1808164" y="118906"/>
            <a:ext cx="4257001" cy="361637"/>
          </a:xfrm>
          <a:prstGeom prst="rect">
            <a:avLst/>
          </a:prstGeom>
          <a:noFill/>
        </p:spPr>
        <p:txBody>
          <a:bodyPr wrap="square" rtlCol="0">
            <a:spAutoFit/>
          </a:bodyPr>
          <a:lstStyle/>
          <a:p>
            <a:pPr>
              <a:lnSpc>
                <a:spcPts val="2400"/>
              </a:lnSpc>
            </a:pPr>
            <a:r>
              <a:rPr kumimoji="1" lang="ja-JP" altLang="en-US" sz="1050" b="1" dirty="0">
                <a:latin typeface="UD デジタル 教科書体 NK-B" panose="02020700000000000000" pitchFamily="18" charset="-128"/>
                <a:ea typeface="UD デジタル 教科書体 NK-B" panose="02020700000000000000" pitchFamily="18" charset="-128"/>
                <a:cs typeface="メイリオ"/>
              </a:rPr>
              <a:t>講義「相談支援におけるケアマネジメント手法とそのプロセス」復習</a:t>
            </a:r>
          </a:p>
        </p:txBody>
      </p:sp>
      <p:sp>
        <p:nvSpPr>
          <p:cNvPr id="3613" name="タイトル 1"/>
          <p:cNvSpPr txBox="1"/>
          <p:nvPr/>
        </p:nvSpPr>
        <p:spPr>
          <a:xfrm>
            <a:off x="-297753" y="136523"/>
            <a:ext cx="10853458" cy="11330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3000"/>
              </a:lnSpc>
            </a:pPr>
            <a:r>
              <a:rPr lang="en-US" altLang="ja-JP" sz="4400" dirty="0">
                <a:latin typeface="UD デジタル 教科書体 NK-B" panose="02020700000000000000" pitchFamily="18" charset="-128"/>
                <a:ea typeface="UD デジタル 教科書体 NK-B" panose="02020700000000000000" pitchFamily="18" charset="-128"/>
                <a:cs typeface="メイリオ"/>
              </a:rPr>
              <a:t>§</a:t>
            </a:r>
            <a:r>
              <a:rPr lang="ja-JP" altLang="en-US" sz="4400" dirty="0">
                <a:latin typeface="UD デジタル 教科書体 NK-B" panose="02020700000000000000" pitchFamily="18" charset="-128"/>
                <a:ea typeface="UD デジタル 教科書体 NK-B" panose="02020700000000000000" pitchFamily="18" charset="-128"/>
                <a:cs typeface="メイリオ"/>
              </a:rPr>
              <a:t>２</a:t>
            </a:r>
            <a:r>
              <a:rPr lang="en-US" altLang="ja-JP" sz="4400" dirty="0">
                <a:latin typeface="UD デジタル 教科書体 NK-B" panose="02020700000000000000" pitchFamily="18" charset="-128"/>
                <a:ea typeface="UD デジタル 教科書体 NK-B" panose="02020700000000000000" pitchFamily="18" charset="-128"/>
                <a:cs typeface="メイリオ"/>
              </a:rPr>
              <a:t> </a:t>
            </a:r>
            <a:r>
              <a:rPr lang="ja-JP" altLang="en-US" sz="4400" dirty="0">
                <a:latin typeface="UD デジタル 教科書体 NK-B" panose="02020700000000000000" pitchFamily="18" charset="-128"/>
                <a:ea typeface="UD デジタル 教科書体 NK-B" panose="02020700000000000000" pitchFamily="18" charset="-128"/>
                <a:cs typeface="メイリオ"/>
              </a:rPr>
              <a:t>アセスメント（情報の収集と分析）</a:t>
            </a:r>
          </a:p>
        </p:txBody>
      </p:sp>
    </p:spTree>
    <p:extLst>
      <p:ext uri="{BB962C8B-B14F-4D97-AF65-F5344CB8AC3E}">
        <p14:creationId xmlns:p14="http://schemas.microsoft.com/office/powerpoint/2010/main" val="218042701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5" name="タイトル 1"/>
          <p:cNvSpPr>
            <a:spLocks noGrp="1"/>
          </p:cNvSpPr>
          <p:nvPr>
            <p:ph type="ctrTitle"/>
          </p:nvPr>
        </p:nvSpPr>
        <p:spPr>
          <a:xfrm>
            <a:off x="753979" y="252026"/>
            <a:ext cx="9416716" cy="908731"/>
          </a:xfrm>
        </p:spPr>
        <p:txBody>
          <a:bodyPr>
            <a:normAutofit/>
          </a:bodyPr>
          <a:lstStyle/>
          <a:p>
            <a:r>
              <a:rPr lang="ja-JP" altLang="en-US" sz="4400" dirty="0">
                <a:latin typeface="UD デジタル 教科書体 NK-B" panose="02020700000000000000" pitchFamily="18" charset="-128"/>
                <a:ea typeface="UD デジタル 教科書体 NK-B" panose="02020700000000000000" pitchFamily="18" charset="-128"/>
                <a:cs typeface="メイリオ"/>
              </a:rPr>
              <a:t>アセスメントの留意点</a:t>
            </a:r>
            <a:r>
              <a:rPr lang="en-US" altLang="ja-JP" sz="4400" dirty="0">
                <a:latin typeface="UD デジタル 教科書体 NK-B" panose="02020700000000000000" pitchFamily="18" charset="-128"/>
                <a:ea typeface="UD デジタル 教科書体 NK-B" panose="02020700000000000000" pitchFamily="18" charset="-128"/>
                <a:cs typeface="メイリオ"/>
              </a:rPr>
              <a:t>①</a:t>
            </a:r>
            <a:endParaRPr lang="ja-JP" altLang="en-US" sz="4400" dirty="0">
              <a:latin typeface="UD デジタル 教科書体 NK-B" panose="02020700000000000000" pitchFamily="18" charset="-128"/>
              <a:ea typeface="UD デジタル 教科書体 NK-B" panose="02020700000000000000" pitchFamily="18" charset="-128"/>
              <a:cs typeface="メイリオ"/>
            </a:endParaRPr>
          </a:p>
        </p:txBody>
      </p:sp>
      <p:sp>
        <p:nvSpPr>
          <p:cNvPr id="3616" name="スライド番号プレースホルダー 4"/>
          <p:cNvSpPr>
            <a:spLocks noGrp="1"/>
          </p:cNvSpPr>
          <p:nvPr>
            <p:ph type="sldNum" sz="quarter" idx="12"/>
          </p:nvPr>
        </p:nvSpPr>
        <p:spPr/>
        <p:txBody>
          <a:bodyPr/>
          <a:lstStyle/>
          <a:p>
            <a:fld id="{5FD889E0-CAB2-4699-909D-B9A88D47ACBE}" type="slidenum">
              <a:rPr lang="en-US" smtClean="0"/>
              <a:pPr/>
              <a:t>132</a:t>
            </a:fld>
            <a:endParaRPr lang="en-US"/>
          </a:p>
        </p:txBody>
      </p:sp>
      <p:sp>
        <p:nvSpPr>
          <p:cNvPr id="3617" name="テキスト ボックス 3"/>
          <p:cNvSpPr txBox="1"/>
          <p:nvPr/>
        </p:nvSpPr>
        <p:spPr>
          <a:xfrm>
            <a:off x="2417955" y="1840972"/>
            <a:ext cx="9052150" cy="4832092"/>
          </a:xfrm>
          <a:prstGeom prst="rect">
            <a:avLst/>
          </a:prstGeom>
          <a:noFill/>
        </p:spPr>
        <p:txBody>
          <a:bodyPr wrap="square" rtlCol="0">
            <a:spAutoFit/>
          </a:bodyPr>
          <a:lstStyle/>
          <a:p>
            <a:r>
              <a:rPr kumimoji="1" lang="en-US" altLang="ja-JP" sz="2800" dirty="0">
                <a:latin typeface="UD デジタル 教科書体 NK-B" panose="02020700000000000000" pitchFamily="18" charset="-128"/>
                <a:ea typeface="UD デジタル 教科書体 NK-B" panose="02020700000000000000" pitchFamily="18" charset="-128"/>
                <a:cs typeface="メイリオ"/>
              </a:rPr>
              <a:t>※</a:t>
            </a:r>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面接技術（場面構成）と大きく関係する。</a:t>
            </a:r>
            <a:endParaRPr kumimoji="1" lang="en-US" altLang="ja-JP" sz="2800" dirty="0">
              <a:latin typeface="UD デジタル 教科書体 NK-B" panose="02020700000000000000" pitchFamily="18" charset="-128"/>
              <a:ea typeface="UD デジタル 教科書体 NK-B" panose="02020700000000000000" pitchFamily="18" charset="-128"/>
              <a:cs typeface="メイリオ"/>
            </a:endParaRPr>
          </a:p>
          <a:p>
            <a:endParaRPr kumimoji="1" lang="ja-JP" altLang="en-US" sz="2800" dirty="0">
              <a:latin typeface="UD デジタル 教科書体 NK-B" panose="02020700000000000000" pitchFamily="18" charset="-128"/>
              <a:ea typeface="UD デジタル 教科書体 NK-B" panose="02020700000000000000" pitchFamily="18" charset="-128"/>
              <a:cs typeface="メイリオ"/>
            </a:endParaRPr>
          </a:p>
          <a:p>
            <a:pPr marL="457200" indent="-457200">
              <a:buFont typeface="+mj-ea"/>
              <a:buAutoNum type="circleNumDbPlain"/>
            </a:pPr>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表出された言葉や意思、選好の意味や背景を探る問いを多様に用意する。</a:t>
            </a:r>
            <a:endParaRPr kumimoji="1" lang="en-US" altLang="ja-JP" sz="2800" dirty="0">
              <a:latin typeface="UD デジタル 教科書体 NK-B" panose="02020700000000000000" pitchFamily="18" charset="-128"/>
              <a:ea typeface="UD デジタル 教科書体 NK-B" panose="02020700000000000000" pitchFamily="18" charset="-128"/>
              <a:cs typeface="メイリオ"/>
            </a:endParaRPr>
          </a:p>
          <a:p>
            <a:pPr marL="457200" indent="-457200">
              <a:buFont typeface="+mj-ea"/>
              <a:buAutoNum type="circleNumDbPlain"/>
            </a:pPr>
            <a:endParaRPr kumimoji="1" lang="en-US" altLang="ja-JP" sz="2800" dirty="0">
              <a:latin typeface="UD デジタル 教科書体 NK-B" panose="02020700000000000000" pitchFamily="18" charset="-128"/>
              <a:ea typeface="UD デジタル 教科書体 NK-B" panose="02020700000000000000" pitchFamily="18" charset="-128"/>
              <a:cs typeface="メイリオ"/>
            </a:endParaRPr>
          </a:p>
          <a:p>
            <a:pPr marL="457200" indent="-457200">
              <a:buFont typeface="+mj-ea"/>
              <a:buAutoNum type="circleNumDbPlain"/>
            </a:pPr>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多様な手段や情報源を活用する。</a:t>
            </a:r>
            <a:endParaRPr kumimoji="1" lang="en-US" altLang="ja-JP" sz="2800" dirty="0">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　 ・面接（言語・非言語）</a:t>
            </a:r>
            <a:endParaRPr kumimoji="1" lang="en-US" altLang="ja-JP" sz="2800" dirty="0">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　</a:t>
            </a:r>
            <a:r>
              <a:rPr kumimoji="1" lang="en-US" altLang="ja-JP" sz="2800" dirty="0">
                <a:latin typeface="UD デジタル 教科書体 NK-B" panose="02020700000000000000" pitchFamily="18" charset="-128"/>
                <a:ea typeface="UD デジタル 教科書体 NK-B" panose="02020700000000000000" pitchFamily="18" charset="-128"/>
                <a:cs typeface="メイリオ"/>
              </a:rPr>
              <a:t> </a:t>
            </a:r>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・経験の共有（見学、同行、体験</a:t>
            </a:r>
            <a:r>
              <a:rPr kumimoji="1" lang="en-US" altLang="ja-JP" sz="2800" dirty="0">
                <a:latin typeface="UD デジタル 教科書体 NK-B" panose="02020700000000000000" pitchFamily="18" charset="-128"/>
                <a:ea typeface="UD デジタル 教科書体 NK-B" panose="02020700000000000000" pitchFamily="18" charset="-128"/>
                <a:cs typeface="メイリオ"/>
              </a:rPr>
              <a:t> </a:t>
            </a:r>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等）</a:t>
            </a:r>
            <a:endParaRPr kumimoji="1" lang="en-US" altLang="ja-JP" sz="2800" dirty="0">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　</a:t>
            </a:r>
            <a:r>
              <a:rPr kumimoji="1" lang="en-US" altLang="ja-JP" sz="2800" dirty="0">
                <a:latin typeface="UD デジタル 教科書体 NK-B" panose="02020700000000000000" pitchFamily="18" charset="-128"/>
                <a:ea typeface="UD デジタル 教科書体 NK-B" panose="02020700000000000000" pitchFamily="18" charset="-128"/>
                <a:cs typeface="メイリオ"/>
              </a:rPr>
              <a:t> </a:t>
            </a:r>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・周囲からの情報収集など</a:t>
            </a:r>
            <a:endParaRPr kumimoji="1" lang="en-US" altLang="ja-JP" sz="2800" dirty="0">
              <a:latin typeface="UD デジタル 教科書体 NK-B" panose="02020700000000000000" pitchFamily="18" charset="-128"/>
              <a:ea typeface="UD デジタル 教科書体 NK-B" panose="02020700000000000000" pitchFamily="18" charset="-128"/>
              <a:cs typeface="メイリオ"/>
            </a:endParaRPr>
          </a:p>
          <a:p>
            <a:r>
              <a:rPr kumimoji="1" lang="en-US" altLang="ja-JP" sz="2800" dirty="0">
                <a:latin typeface="UD デジタル 教科書体 NK-B" panose="02020700000000000000" pitchFamily="18" charset="-128"/>
                <a:ea typeface="UD デジタル 教科書体 NK-B" panose="02020700000000000000" pitchFamily="18" charset="-128"/>
                <a:cs typeface="メイリオ"/>
              </a:rPr>
              <a:t>     → </a:t>
            </a:r>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本人の言葉の背景・真意を理解する。</a:t>
            </a:r>
            <a:endParaRPr kumimoji="1" lang="en-US" altLang="ja-JP" sz="2800" dirty="0">
              <a:latin typeface="UD デジタル 教科書体 NK-B" panose="02020700000000000000" pitchFamily="18" charset="-128"/>
              <a:ea typeface="UD デジタル 教科書体 NK-B" panose="02020700000000000000" pitchFamily="18" charset="-128"/>
              <a:cs typeface="メイリオ"/>
            </a:endParaRPr>
          </a:p>
          <a:p>
            <a:r>
              <a:rPr kumimoji="1" lang="en-US" altLang="ja-JP" sz="2800" dirty="0">
                <a:latin typeface="UD デジタル 教科書体 NK-B" panose="02020700000000000000" pitchFamily="18" charset="-128"/>
                <a:ea typeface="UD デジタル 教科書体 NK-B" panose="02020700000000000000" pitchFamily="18" charset="-128"/>
                <a:cs typeface="メイリオ"/>
              </a:rPr>
              <a:t>     → </a:t>
            </a:r>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その前提となる本人像を多角的に捉える。</a:t>
            </a:r>
            <a:endParaRPr kumimoji="1" lang="ja-JP" altLang="en-US" sz="2400" dirty="0">
              <a:latin typeface="UD デジタル 教科書体 NK-B" panose="02020700000000000000" pitchFamily="18" charset="-128"/>
              <a:ea typeface="UD デジタル 教科書体 NK-B" panose="02020700000000000000" pitchFamily="18" charset="-128"/>
              <a:cs typeface="メイリオ"/>
            </a:endParaRPr>
          </a:p>
        </p:txBody>
      </p:sp>
      <p:sp>
        <p:nvSpPr>
          <p:cNvPr id="3618" name="テキスト ボックス 5"/>
          <p:cNvSpPr txBox="1"/>
          <p:nvPr/>
        </p:nvSpPr>
        <p:spPr>
          <a:xfrm>
            <a:off x="1701473" y="-9214"/>
            <a:ext cx="4257001" cy="361637"/>
          </a:xfrm>
          <a:prstGeom prst="rect">
            <a:avLst/>
          </a:prstGeom>
          <a:noFill/>
        </p:spPr>
        <p:txBody>
          <a:bodyPr wrap="square" rtlCol="0">
            <a:spAutoFit/>
          </a:bodyPr>
          <a:lstStyle/>
          <a:p>
            <a:pPr>
              <a:lnSpc>
                <a:spcPts val="2400"/>
              </a:lnSpc>
            </a:pPr>
            <a:r>
              <a:rPr kumimoji="1" lang="ja-JP" altLang="en-US" sz="1050" b="1" dirty="0">
                <a:latin typeface="UD デジタル 教科書体 NK-B" panose="02020700000000000000" pitchFamily="18" charset="-128"/>
                <a:ea typeface="UD デジタル 教科書体 NK-B" panose="02020700000000000000" pitchFamily="18" charset="-128"/>
                <a:cs typeface="メイリオ"/>
              </a:rPr>
              <a:t>講義「相談支援におけるケアマネジメント手法とそのプロセス」復習</a:t>
            </a:r>
          </a:p>
        </p:txBody>
      </p:sp>
      <p:sp>
        <p:nvSpPr>
          <p:cNvPr id="3619" name="テキスト ボックス 2"/>
          <p:cNvSpPr txBox="1"/>
          <p:nvPr/>
        </p:nvSpPr>
        <p:spPr>
          <a:xfrm>
            <a:off x="1808163" y="1255776"/>
            <a:ext cx="4043622" cy="584775"/>
          </a:xfrm>
          <a:prstGeom prst="rect">
            <a:avLst/>
          </a:prstGeom>
          <a:noFill/>
        </p:spPr>
        <p:txBody>
          <a:bodyPr wrap="square" rtlCol="0">
            <a:sp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cs typeface="メイリオ"/>
              </a:rPr>
              <a:t>（１）情報の収集</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06518823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1" name="テキスト ボックス 3"/>
          <p:cNvSpPr txBox="1"/>
          <p:nvPr/>
        </p:nvSpPr>
        <p:spPr>
          <a:xfrm>
            <a:off x="705853" y="905232"/>
            <a:ext cx="10940715" cy="5416868"/>
          </a:xfrm>
          <a:prstGeom prst="rect">
            <a:avLst/>
          </a:prstGeom>
          <a:noFill/>
        </p:spPr>
        <p:txBody>
          <a:bodyPr wrap="square" rtlCol="0">
            <a:spAutoFit/>
          </a:bodyPr>
          <a:lstStyle/>
          <a:p>
            <a:pPr>
              <a:lnSpc>
                <a:spcPts val="1200"/>
              </a:lnSpc>
            </a:pPr>
            <a:r>
              <a:rPr kumimoji="1" lang="ja-JP" altLang="en-US" sz="2400" dirty="0">
                <a:latin typeface="UD デジタル 教科書体 NK-R" panose="02020400000000000000" pitchFamily="18" charset="-128"/>
                <a:ea typeface="UD デジタル 教科書体 NK-R" panose="02020400000000000000" pitchFamily="18" charset="-128"/>
                <a:cs typeface="メイリオ"/>
              </a:rPr>
              <a:t>　</a:t>
            </a:r>
            <a:endParaRPr kumimoji="1" lang="en-US" altLang="ja-JP" sz="2400" dirty="0">
              <a:latin typeface="UD デジタル 教科書体 NK-R" panose="02020400000000000000" pitchFamily="18" charset="-128"/>
              <a:ea typeface="UD デジタル 教科書体 NK-R" panose="02020400000000000000" pitchFamily="18" charset="-128"/>
              <a:cs typeface="メイリオ"/>
            </a:endParaRPr>
          </a:p>
          <a:p>
            <a:pPr marL="342900" indent="-342900">
              <a:buFont typeface="Wingdings" panose="05000000000000000000" pitchFamily="2" charset="2"/>
              <a:buChar char="u"/>
            </a:pPr>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多角的・総合的に　その視点例</a:t>
            </a:r>
            <a:r>
              <a:rPr kumimoji="1" lang="en-US" altLang="ja-JP" sz="2800" dirty="0">
                <a:latin typeface="UD デジタル 教科書体 NK-B" panose="02020700000000000000" pitchFamily="18" charset="-128"/>
                <a:ea typeface="UD デジタル 教科書体 NK-B" panose="02020700000000000000" pitchFamily="18" charset="-128"/>
                <a:cs typeface="メイリオ"/>
              </a:rPr>
              <a:t>(</a:t>
            </a:r>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ケアガイドライン</a:t>
            </a:r>
            <a:r>
              <a:rPr kumimoji="1" lang="en-US" altLang="ja-JP" sz="2800" dirty="0">
                <a:latin typeface="UD デジタル 教科書体 NK-B" panose="02020700000000000000" pitchFamily="18" charset="-128"/>
                <a:ea typeface="UD デジタル 教科書体 NK-B" panose="02020700000000000000" pitchFamily="18" charset="-128"/>
                <a:cs typeface="メイリオ"/>
              </a:rPr>
              <a:t>)</a:t>
            </a:r>
          </a:p>
          <a:p>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　視点に基づいた整理票</a:t>
            </a:r>
            <a:r>
              <a:rPr kumimoji="1" lang="en-US" altLang="ja-JP" sz="2800" dirty="0">
                <a:latin typeface="UD デジタル 教科書体 NK-B" panose="02020700000000000000" pitchFamily="18" charset="-128"/>
                <a:ea typeface="UD デジタル 教科書体 NK-B" panose="02020700000000000000" pitchFamily="18" charset="-128"/>
                <a:cs typeface="メイリオ"/>
              </a:rPr>
              <a:t>(</a:t>
            </a:r>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アセスメント票</a:t>
            </a:r>
            <a:r>
              <a:rPr kumimoji="1" lang="en-US" altLang="ja-JP" sz="2800" dirty="0">
                <a:latin typeface="UD デジタル 教科書体 NK-B" panose="02020700000000000000" pitchFamily="18" charset="-128"/>
                <a:ea typeface="UD デジタル 教科書体 NK-B" panose="02020700000000000000" pitchFamily="18" charset="-128"/>
                <a:cs typeface="メイリオ"/>
              </a:rPr>
              <a:t>)</a:t>
            </a:r>
          </a:p>
          <a:p>
            <a:endParaRPr kumimoji="1" lang="en-US" altLang="ja-JP" sz="2800" dirty="0">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　</a:t>
            </a:r>
            <a:r>
              <a:rPr kumimoji="1" lang="en-US" altLang="ja-JP" sz="2800" dirty="0">
                <a:latin typeface="UD デジタル 教科書体 NK-B" panose="02020700000000000000" pitchFamily="18" charset="-128"/>
                <a:ea typeface="UD デジタル 教科書体 NK-B" panose="02020700000000000000" pitchFamily="18" charset="-128"/>
                <a:cs typeface="メイリオ"/>
              </a:rPr>
              <a:t>※</a:t>
            </a:r>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網羅的に票を埋めることがアセスメントではない。</a:t>
            </a:r>
            <a:endParaRPr kumimoji="1" lang="en-US" altLang="ja-JP" sz="2800" dirty="0">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　</a:t>
            </a:r>
            <a:r>
              <a:rPr kumimoji="1" lang="en-US" altLang="ja-JP" sz="2800" dirty="0">
                <a:latin typeface="UD デジタル 教科書体 NK-B" panose="02020700000000000000" pitchFamily="18" charset="-128"/>
                <a:ea typeface="UD デジタル 教科書体 NK-B" panose="02020700000000000000" pitchFamily="18" charset="-128"/>
                <a:cs typeface="メイリオ"/>
              </a:rPr>
              <a:t>※</a:t>
            </a:r>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あまりに空白が多くても困るが、埋まっていないからダメ、ではない。</a:t>
            </a:r>
            <a:endParaRPr kumimoji="1" lang="en-US" altLang="ja-JP" sz="2800" dirty="0">
              <a:latin typeface="UD デジタル 教科書体 NK-B" panose="02020700000000000000" pitchFamily="18" charset="-128"/>
              <a:ea typeface="UD デジタル 教科書体 NK-B" panose="02020700000000000000" pitchFamily="18" charset="-128"/>
              <a:cs typeface="メイリオ"/>
            </a:endParaRPr>
          </a:p>
          <a:p>
            <a:endParaRPr kumimoji="1" lang="en-US" altLang="ja-JP" sz="2800" dirty="0">
              <a:latin typeface="UD デジタル 教科書体 NK-B" panose="02020700000000000000" pitchFamily="18" charset="-128"/>
              <a:ea typeface="UD デジタル 教科書体 NK-B" panose="02020700000000000000" pitchFamily="18" charset="-128"/>
              <a:cs typeface="メイリオ"/>
            </a:endParaRPr>
          </a:p>
          <a:p>
            <a:pPr marL="342900" indent="-342900">
              <a:buFont typeface="Wingdings" panose="05000000000000000000" pitchFamily="2" charset="2"/>
              <a:buChar char="u"/>
            </a:pPr>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特に留意すべき、その基盤となる価値</a:t>
            </a:r>
            <a:endParaRPr kumimoji="1" lang="en-US" altLang="ja-JP" sz="2800" dirty="0">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　　</a:t>
            </a:r>
            <a:r>
              <a:rPr kumimoji="1" lang="en-US" altLang="ja-JP" sz="2800" dirty="0">
                <a:latin typeface="UD デジタル 教科書体 NK-B" panose="02020700000000000000" pitchFamily="18" charset="-128"/>
                <a:ea typeface="UD デジタル 教科書体 NK-B" panose="02020700000000000000" pitchFamily="18" charset="-128"/>
                <a:cs typeface="メイリオ"/>
              </a:rPr>
              <a:t>【</a:t>
            </a:r>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本人中心、生活者視点</a:t>
            </a:r>
            <a:r>
              <a:rPr kumimoji="1" lang="en-US" altLang="ja-JP" sz="2800" dirty="0">
                <a:latin typeface="UD デジタル 教科書体 NK-B" panose="02020700000000000000" pitchFamily="18" charset="-128"/>
                <a:ea typeface="UD デジタル 教科書体 NK-B" panose="02020700000000000000" pitchFamily="18" charset="-128"/>
                <a:cs typeface="メイリオ"/>
              </a:rPr>
              <a:t>】</a:t>
            </a:r>
          </a:p>
          <a:p>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　　</a:t>
            </a:r>
            <a:r>
              <a:rPr kumimoji="1" lang="en-US" altLang="ja-JP" sz="2800" dirty="0">
                <a:latin typeface="UD デジタル 教科書体 NK-B" panose="02020700000000000000" pitchFamily="18" charset="-128"/>
                <a:ea typeface="UD デジタル 教科書体 NK-B" panose="02020700000000000000" pitchFamily="18" charset="-128"/>
                <a:cs typeface="メイリオ"/>
              </a:rPr>
              <a:t>【</a:t>
            </a:r>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エンパワメント、ストレングス</a:t>
            </a:r>
            <a:r>
              <a:rPr kumimoji="1" lang="en-US" altLang="ja-JP" sz="2800" dirty="0">
                <a:latin typeface="UD デジタル 教科書体 NK-B" panose="02020700000000000000" pitchFamily="18" charset="-128"/>
                <a:ea typeface="UD デジタル 教科書体 NK-B" panose="02020700000000000000" pitchFamily="18" charset="-128"/>
                <a:cs typeface="メイリオ"/>
              </a:rPr>
              <a:t>】</a:t>
            </a:r>
          </a:p>
          <a:p>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　・障害・疾患、周囲の課題感に囚われすぎない。</a:t>
            </a:r>
            <a:endParaRPr kumimoji="1" lang="en-US" altLang="ja-JP" sz="2800" dirty="0">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　・最善の利益、社会常識・規律に囚われすぎない。</a:t>
            </a:r>
            <a:endParaRPr kumimoji="1" lang="en-US" altLang="ja-JP" sz="2800" dirty="0">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　</a:t>
            </a:r>
            <a:r>
              <a:rPr kumimoji="1" lang="en-US" altLang="ja-JP" sz="2800" dirty="0">
                <a:latin typeface="UD デジタル 教科書体 NK-B" panose="02020700000000000000" pitchFamily="18" charset="-128"/>
                <a:ea typeface="UD デジタル 教科書体 NK-B" panose="02020700000000000000" pitchFamily="18" charset="-128"/>
                <a:cs typeface="メイリオ"/>
              </a:rPr>
              <a:t>※</a:t>
            </a:r>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（支援者の）価値観の転換を図るリフレーミング</a:t>
            </a:r>
          </a:p>
        </p:txBody>
      </p:sp>
      <p:sp>
        <p:nvSpPr>
          <p:cNvPr id="3622" name="スライド番号プレースホルダー 4"/>
          <p:cNvSpPr>
            <a:spLocks noGrp="1"/>
          </p:cNvSpPr>
          <p:nvPr>
            <p:ph type="sldNum" sz="quarter" idx="12"/>
          </p:nvPr>
        </p:nvSpPr>
        <p:spPr/>
        <p:txBody>
          <a:bodyPr/>
          <a:lstStyle/>
          <a:p>
            <a:fld id="{5FD889E0-CAB2-4699-909D-B9A88D47ACBE}" type="slidenum">
              <a:rPr lang="en-US" smtClean="0"/>
              <a:pPr/>
              <a:t>133</a:t>
            </a:fld>
            <a:endParaRPr lang="en-US"/>
          </a:p>
        </p:txBody>
      </p:sp>
      <p:sp>
        <p:nvSpPr>
          <p:cNvPr id="3623" name="テキスト ボックス 5"/>
          <p:cNvSpPr txBox="1"/>
          <p:nvPr/>
        </p:nvSpPr>
        <p:spPr>
          <a:xfrm>
            <a:off x="1808164" y="118906"/>
            <a:ext cx="4257001" cy="361637"/>
          </a:xfrm>
          <a:prstGeom prst="rect">
            <a:avLst/>
          </a:prstGeom>
          <a:noFill/>
        </p:spPr>
        <p:txBody>
          <a:bodyPr wrap="square" rtlCol="0">
            <a:spAutoFit/>
          </a:bodyPr>
          <a:lstStyle/>
          <a:p>
            <a:pPr>
              <a:lnSpc>
                <a:spcPts val="2400"/>
              </a:lnSpc>
            </a:pPr>
            <a:r>
              <a:rPr kumimoji="1" lang="ja-JP" altLang="en-US" sz="1050" b="1" dirty="0">
                <a:latin typeface="UD デジタル 教科書体 NK-B" panose="02020700000000000000" pitchFamily="18" charset="-128"/>
                <a:ea typeface="UD デジタル 教科書体 NK-B" panose="02020700000000000000" pitchFamily="18" charset="-128"/>
                <a:cs typeface="メイリオ"/>
              </a:rPr>
              <a:t>講義「相談支援におけるケアマネジメント手法とそのプロセス」復習</a:t>
            </a:r>
          </a:p>
        </p:txBody>
      </p:sp>
    </p:spTree>
    <p:extLst>
      <p:ext uri="{BB962C8B-B14F-4D97-AF65-F5344CB8AC3E}">
        <p14:creationId xmlns:p14="http://schemas.microsoft.com/office/powerpoint/2010/main" val="349716227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6" name="スライド番号プレースホルダー 4"/>
          <p:cNvSpPr>
            <a:spLocks noGrp="1"/>
          </p:cNvSpPr>
          <p:nvPr>
            <p:ph type="sldNum" sz="quarter" idx="12"/>
          </p:nvPr>
        </p:nvSpPr>
        <p:spPr/>
        <p:txBody>
          <a:bodyPr/>
          <a:lstStyle/>
          <a:p>
            <a:fld id="{5FD889E0-CAB2-4699-909D-B9A88D47ACBE}" type="slidenum">
              <a:rPr lang="en-US" smtClean="0"/>
              <a:pPr/>
              <a:t>134</a:t>
            </a:fld>
            <a:endParaRPr lang="en-US"/>
          </a:p>
        </p:txBody>
      </p:sp>
      <p:sp>
        <p:nvSpPr>
          <p:cNvPr id="3627" name="テキスト ボックス 3"/>
          <p:cNvSpPr txBox="1"/>
          <p:nvPr/>
        </p:nvSpPr>
        <p:spPr>
          <a:xfrm>
            <a:off x="2470483" y="2151727"/>
            <a:ext cx="9416716" cy="2554545"/>
          </a:xfrm>
          <a:prstGeom prst="rect">
            <a:avLst/>
          </a:prstGeom>
          <a:noFill/>
        </p:spPr>
        <p:txBody>
          <a:bodyPr wrap="square" rtlCol="0">
            <a:spAutoFit/>
          </a:bodyPr>
          <a:lstStyle/>
          <a:p>
            <a:endParaRPr kumimoji="1" lang="en-US" altLang="ja-JP" sz="2400" dirty="0">
              <a:latin typeface="UD デジタル 教科書体 NK-R" panose="02020400000000000000" pitchFamily="18" charset="-128"/>
              <a:ea typeface="UD デジタル 教科書体 NK-R" panose="02020400000000000000" pitchFamily="18" charset="-128"/>
              <a:cs typeface="メイリオ"/>
            </a:endParaRPr>
          </a:p>
          <a:p>
            <a:pPr marL="457200" indent="-457200">
              <a:buFont typeface="+mj-ea"/>
              <a:buAutoNum type="circleNumDbPlain"/>
            </a:pPr>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本人の意思表明、客観的状況、支援者や周囲の判断を分けて考える。（基本は本人の言葉や選好からはじまる。）</a:t>
            </a:r>
            <a:endParaRPr kumimoji="1" lang="en-US" altLang="ja-JP" sz="2800" dirty="0">
              <a:latin typeface="UD デジタル 教科書体 NK-B" panose="02020700000000000000" pitchFamily="18" charset="-128"/>
              <a:ea typeface="UD デジタル 教科書体 NK-B" panose="02020700000000000000" pitchFamily="18" charset="-128"/>
              <a:cs typeface="メイリオ"/>
            </a:endParaRPr>
          </a:p>
          <a:p>
            <a:pPr marL="457200" indent="-457200">
              <a:buFont typeface="+mj-ea"/>
              <a:buAutoNum type="circleNumDbPlain"/>
            </a:pPr>
            <a:endParaRPr kumimoji="1" lang="en-US" altLang="ja-JP" sz="2800" dirty="0">
              <a:latin typeface="UD デジタル 教科書体 NK-B" panose="02020700000000000000" pitchFamily="18" charset="-128"/>
              <a:ea typeface="UD デジタル 教科書体 NK-B" panose="02020700000000000000" pitchFamily="18" charset="-128"/>
              <a:cs typeface="メイリオ"/>
            </a:endParaRPr>
          </a:p>
          <a:p>
            <a:pPr marL="457200" indent="-457200">
              <a:buFont typeface="+mj-ea"/>
              <a:buAutoNum type="circleNumDbPlain"/>
            </a:pPr>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援助者（自分）の判断の根拠を可視化、言語化する。</a:t>
            </a:r>
          </a:p>
          <a:p>
            <a:endParaRPr kumimoji="1" lang="ja-JP" altLang="en-US" sz="2400" dirty="0">
              <a:latin typeface="UD デジタル 教科書体 NK-R" panose="02020400000000000000" pitchFamily="18" charset="-128"/>
              <a:ea typeface="UD デジタル 教科書体 NK-R" panose="02020400000000000000" pitchFamily="18" charset="-128"/>
              <a:cs typeface="メイリオ"/>
            </a:endParaRPr>
          </a:p>
        </p:txBody>
      </p:sp>
      <p:sp>
        <p:nvSpPr>
          <p:cNvPr id="3628" name="正方形/長方形 5"/>
          <p:cNvSpPr/>
          <p:nvPr/>
        </p:nvSpPr>
        <p:spPr>
          <a:xfrm>
            <a:off x="1808164" y="1323801"/>
            <a:ext cx="3373436" cy="584775"/>
          </a:xfrm>
          <a:prstGeom prst="rect">
            <a:avLst/>
          </a:prstGeom>
        </p:spPr>
        <p:txBody>
          <a:bodyPr wrap="square">
            <a:sp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cs typeface="メイリオ"/>
              </a:rPr>
              <a:t>（２）ニーズ整理</a:t>
            </a:r>
            <a:endParaRPr kumimoji="1" lang="en-US" altLang="ja-JP" sz="3200" dirty="0">
              <a:latin typeface="UD デジタル 教科書体 NK-B" panose="02020700000000000000" pitchFamily="18" charset="-128"/>
              <a:ea typeface="UD デジタル 教科書体 NK-B" panose="02020700000000000000" pitchFamily="18" charset="-128"/>
              <a:cs typeface="メイリオ"/>
            </a:endParaRPr>
          </a:p>
        </p:txBody>
      </p:sp>
      <p:sp>
        <p:nvSpPr>
          <p:cNvPr id="3629" name="テキスト ボックス 6"/>
          <p:cNvSpPr txBox="1"/>
          <p:nvPr/>
        </p:nvSpPr>
        <p:spPr>
          <a:xfrm>
            <a:off x="1808164" y="118906"/>
            <a:ext cx="4257001" cy="361637"/>
          </a:xfrm>
          <a:prstGeom prst="rect">
            <a:avLst/>
          </a:prstGeom>
          <a:noFill/>
        </p:spPr>
        <p:txBody>
          <a:bodyPr wrap="square" rtlCol="0">
            <a:spAutoFit/>
          </a:bodyPr>
          <a:lstStyle/>
          <a:p>
            <a:pPr>
              <a:lnSpc>
                <a:spcPts val="2400"/>
              </a:lnSpc>
            </a:pPr>
            <a:r>
              <a:rPr kumimoji="1" lang="ja-JP" altLang="en-US" sz="1050" b="1" dirty="0">
                <a:latin typeface="UD デジタル 教科書体 NK-B" panose="02020700000000000000" pitchFamily="18" charset="-128"/>
                <a:ea typeface="UD デジタル 教科書体 NK-B" panose="02020700000000000000" pitchFamily="18" charset="-128"/>
                <a:cs typeface="メイリオ"/>
              </a:rPr>
              <a:t>講義「相談支援におけるケアマネジメント手法とそのプロセス」復習</a:t>
            </a:r>
          </a:p>
        </p:txBody>
      </p:sp>
      <p:sp>
        <p:nvSpPr>
          <p:cNvPr id="2" name="タイトル 1">
            <a:extLst>
              <a:ext uri="{FF2B5EF4-FFF2-40B4-BE49-F238E27FC236}">
                <a16:creationId xmlns:a16="http://schemas.microsoft.com/office/drawing/2014/main" id="{B56C8875-8BAC-4706-72D2-A85AD23C828E}"/>
              </a:ext>
            </a:extLst>
          </p:cNvPr>
          <p:cNvSpPr txBox="1">
            <a:spLocks/>
          </p:cNvSpPr>
          <p:nvPr/>
        </p:nvSpPr>
        <p:spPr>
          <a:xfrm>
            <a:off x="737925" y="288428"/>
            <a:ext cx="9416716" cy="9087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4400" dirty="0">
                <a:latin typeface="UD デジタル 教科書体 NK-B" panose="02020700000000000000" pitchFamily="18" charset="-128"/>
                <a:ea typeface="UD デジタル 教科書体 NK-B" panose="02020700000000000000" pitchFamily="18" charset="-128"/>
                <a:cs typeface="メイリオ"/>
              </a:rPr>
              <a:t>アセスメントの留意点②</a:t>
            </a:r>
          </a:p>
        </p:txBody>
      </p:sp>
    </p:spTree>
    <p:extLst>
      <p:ext uri="{BB962C8B-B14F-4D97-AF65-F5344CB8AC3E}">
        <p14:creationId xmlns:p14="http://schemas.microsoft.com/office/powerpoint/2010/main" val="150067150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31" name="図 3"/>
          <p:cNvPicPr>
            <a:picLocks noChangeAspect="1"/>
          </p:cNvPicPr>
          <p:nvPr/>
        </p:nvPicPr>
        <p:blipFill>
          <a:blip r:embed="rId3"/>
          <a:stretch>
            <a:fillRect/>
          </a:stretch>
        </p:blipFill>
        <p:spPr>
          <a:xfrm>
            <a:off x="8252702" y="5065486"/>
            <a:ext cx="2125014" cy="1676400"/>
          </a:xfrm>
          <a:prstGeom prst="rect">
            <a:avLst/>
          </a:prstGeom>
        </p:spPr>
      </p:pic>
      <p:sp>
        <p:nvSpPr>
          <p:cNvPr id="3632" name="タイトル 1"/>
          <p:cNvSpPr>
            <a:spLocks noGrp="1"/>
          </p:cNvSpPr>
          <p:nvPr>
            <p:ph type="title"/>
          </p:nvPr>
        </p:nvSpPr>
        <p:spPr>
          <a:xfrm>
            <a:off x="964504" y="365129"/>
            <a:ext cx="10171133" cy="1608817"/>
          </a:xfrm>
        </p:spPr>
        <p:txBody>
          <a:bodyPr>
            <a:noAutofit/>
          </a:bodyPr>
          <a:lstStyle/>
          <a:p>
            <a:r>
              <a:rPr lang="en-US" altLang="ja-JP" sz="4800" dirty="0">
                <a:solidFill>
                  <a:srgbClr val="FF0000"/>
                </a:solidFill>
                <a:latin typeface="UD デジタル 教科書体 NK-B" panose="02020700000000000000" pitchFamily="18" charset="-128"/>
                <a:ea typeface="UD デジタル 教科書体 NK-B" panose="02020700000000000000" pitchFamily="18" charset="-128"/>
              </a:rPr>
              <a:t>1</a:t>
            </a:r>
            <a:r>
              <a:rPr lang="ja-JP" altLang="en-US" sz="4800" dirty="0">
                <a:solidFill>
                  <a:srgbClr val="FF0000"/>
                </a:solidFill>
                <a:latin typeface="UD デジタル 教科書体 NK-B" panose="02020700000000000000" pitchFamily="18" charset="-128"/>
                <a:ea typeface="UD デジタル 教科書体 NK-B" panose="02020700000000000000" pitchFamily="18" charset="-128"/>
              </a:rPr>
              <a:t>日目</a:t>
            </a:r>
            <a:r>
              <a:rPr lang="ja-JP" altLang="en-US" sz="4800" b="1" dirty="0">
                <a:latin typeface="UD デジタル 教科書体 NK-B" panose="02020700000000000000" pitchFamily="18" charset="-128"/>
                <a:ea typeface="UD デジタル 教科書体 NK-B" panose="02020700000000000000" pitchFamily="18" charset="-128"/>
              </a:rPr>
              <a:t>の振り返りをしてみましょう</a:t>
            </a:r>
            <a:br>
              <a:rPr lang="en-US" altLang="ja-JP" sz="4800" b="1" dirty="0">
                <a:latin typeface="UD デジタル 教科書体 NK-B" panose="02020700000000000000" pitchFamily="18" charset="-128"/>
                <a:ea typeface="UD デジタル 教科書体 NK-B" panose="02020700000000000000" pitchFamily="18" charset="-128"/>
              </a:rPr>
            </a:br>
            <a:r>
              <a:rPr lang="ja-JP" altLang="en-US" sz="4000" b="1" dirty="0">
                <a:latin typeface="UD デジタル 教科書体 NK-B" panose="02020700000000000000" pitchFamily="18" charset="-128"/>
                <a:ea typeface="UD デジタル 教科書体 NK-B" panose="02020700000000000000" pitchFamily="18" charset="-128"/>
              </a:rPr>
              <a:t>　　　　　個人ワーク（</a:t>
            </a:r>
            <a:r>
              <a:rPr lang="en-US" altLang="ja-JP" sz="4000" b="1" dirty="0">
                <a:latin typeface="UD デジタル 教科書体 NK-B" panose="02020700000000000000" pitchFamily="18" charset="-128"/>
                <a:ea typeface="UD デジタル 教科書体 NK-B" panose="02020700000000000000" pitchFamily="18" charset="-128"/>
              </a:rPr>
              <a:t>5</a:t>
            </a:r>
            <a:r>
              <a:rPr lang="ja-JP" altLang="en-US" sz="4000" b="1" dirty="0">
                <a:latin typeface="UD デジタル 教科書体 NK-B" panose="02020700000000000000" pitchFamily="18" charset="-128"/>
                <a:ea typeface="UD デジタル 教科書体 NK-B" panose="02020700000000000000" pitchFamily="18" charset="-128"/>
              </a:rPr>
              <a:t>分）</a:t>
            </a:r>
          </a:p>
        </p:txBody>
      </p:sp>
      <p:sp>
        <p:nvSpPr>
          <p:cNvPr id="3633" name="コンテンツ プレースホルダー 2"/>
          <p:cNvSpPr>
            <a:spLocks noGrp="1"/>
          </p:cNvSpPr>
          <p:nvPr>
            <p:ph idx="1"/>
          </p:nvPr>
        </p:nvSpPr>
        <p:spPr>
          <a:xfrm>
            <a:off x="964504" y="2424432"/>
            <a:ext cx="10396603" cy="2009135"/>
          </a:xfrm>
        </p:spPr>
        <p:txBody>
          <a:bodyPr>
            <a:noAutofit/>
          </a:bodyPr>
          <a:lstStyle/>
          <a:p>
            <a:pPr marL="0" indent="0">
              <a:buNone/>
            </a:pPr>
            <a:r>
              <a:rPr lang="ja-JP" altLang="en-US" sz="4000" dirty="0">
                <a:latin typeface="UD デジタル 教科書体 NK-B" panose="02020700000000000000" pitchFamily="18" charset="-128"/>
                <a:ea typeface="UD デジタル 教科書体 NK-B" panose="02020700000000000000" pitchFamily="18" charset="-128"/>
              </a:rPr>
              <a:t>本日の演習を通して、気付いたこと等を振り返りシートへ記入してみましょう！</a:t>
            </a:r>
            <a:endParaRPr lang="en-US" altLang="ja-JP" sz="4000" dirty="0">
              <a:latin typeface="UD デジタル 教科書体 NK-B" panose="02020700000000000000" pitchFamily="18" charset="-128"/>
              <a:ea typeface="UD デジタル 教科書体 NK-B" panose="02020700000000000000" pitchFamily="18" charset="-128"/>
            </a:endParaRPr>
          </a:p>
        </p:txBody>
      </p:sp>
      <p:sp>
        <p:nvSpPr>
          <p:cNvPr id="3634" name="正方形/長方形 4"/>
          <p:cNvSpPr/>
          <p:nvPr/>
        </p:nvSpPr>
        <p:spPr>
          <a:xfrm>
            <a:off x="1814285" y="5453744"/>
            <a:ext cx="5723907" cy="769441"/>
          </a:xfrm>
          <a:prstGeom prst="rect">
            <a:avLst/>
          </a:prstGeom>
        </p:spPr>
        <p:txBody>
          <a:bodyPr wrap="square">
            <a:spAutoFit/>
          </a:bodyPr>
          <a:lstStyle/>
          <a:p>
            <a:r>
              <a:rPr lang="ja-JP" altLang="en-US" sz="4400" u="sng" dirty="0">
                <a:latin typeface="UD デジタル 教科書体 NK-B" panose="02020700000000000000" pitchFamily="18" charset="-128"/>
                <a:ea typeface="UD デジタル 教科書体 NK-B" panose="02020700000000000000" pitchFamily="18" charset="-128"/>
              </a:rPr>
              <a:t>　　～</a:t>
            </a:r>
            <a:r>
              <a:rPr lang="en-US" altLang="ja-JP" sz="4400" u="sng" dirty="0">
                <a:latin typeface="UD デジタル 教科書体 NK-B" panose="02020700000000000000" pitchFamily="18" charset="-128"/>
                <a:ea typeface="UD デジタル 教科書体 NK-B" panose="02020700000000000000" pitchFamily="18" charset="-128"/>
              </a:rPr>
              <a:t>17</a:t>
            </a:r>
            <a:r>
              <a:rPr lang="ja-JP" altLang="en-US" sz="4400" u="sng" dirty="0">
                <a:latin typeface="UD デジタル 教科書体 NK-B" panose="02020700000000000000" pitchFamily="18" charset="-128"/>
                <a:ea typeface="UD デジタル 教科書体 NK-B" panose="02020700000000000000" pitchFamily="18" charset="-128"/>
              </a:rPr>
              <a:t>：</a:t>
            </a:r>
            <a:r>
              <a:rPr lang="en-US" altLang="ja-JP" sz="4400" u="sng" dirty="0">
                <a:latin typeface="UD デジタル 教科書体 NK-B" panose="02020700000000000000" pitchFamily="18" charset="-128"/>
                <a:ea typeface="UD デジタル 教科書体 NK-B" panose="02020700000000000000" pitchFamily="18" charset="-128"/>
              </a:rPr>
              <a:t>00</a:t>
            </a:r>
            <a:r>
              <a:rPr lang="ja-JP" altLang="en-US" sz="4400" u="sng" dirty="0">
                <a:latin typeface="UD デジタル 教科書体 NK-B" panose="02020700000000000000" pitchFamily="18" charset="-128"/>
                <a:ea typeface="UD デジタル 教科書体 NK-B" panose="02020700000000000000" pitchFamily="18" charset="-128"/>
              </a:rPr>
              <a:t>まで</a:t>
            </a:r>
          </a:p>
        </p:txBody>
      </p:sp>
    </p:spTree>
    <p:extLst>
      <p:ext uri="{BB962C8B-B14F-4D97-AF65-F5344CB8AC3E}">
        <p14:creationId xmlns:p14="http://schemas.microsoft.com/office/powerpoint/2010/main" val="427905871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0" name="テキスト ボックス 2"/>
          <p:cNvSpPr txBox="1"/>
          <p:nvPr/>
        </p:nvSpPr>
        <p:spPr>
          <a:xfrm>
            <a:off x="385010" y="512345"/>
            <a:ext cx="5162843" cy="1446550"/>
          </a:xfrm>
          <a:prstGeom prst="rect">
            <a:avLst/>
          </a:prstGeom>
          <a:noFill/>
        </p:spPr>
        <p:txBody>
          <a:bodyPr wrap="square" rtlCol="0">
            <a:spAutoFit/>
          </a:bodyPr>
          <a:lstStyle/>
          <a:p>
            <a:r>
              <a:rPr kumimoji="1" lang="ja-JP" altLang="en-US" sz="4400" b="1" dirty="0">
                <a:latin typeface="UD デジタル 教科書体 NK-B" panose="02020700000000000000" pitchFamily="18" charset="-128"/>
                <a:ea typeface="UD デジタル 教科書体 NK-B" panose="02020700000000000000" pitchFamily="18" charset="-128"/>
                <a:cs typeface="メイリオ" pitchFamily="50" charset="-128"/>
              </a:rPr>
              <a:t>本科目の獲得目標と</a:t>
            </a:r>
          </a:p>
          <a:p>
            <a:r>
              <a:rPr kumimoji="1" lang="ja-JP" altLang="en-US" sz="4400" b="1" dirty="0">
                <a:latin typeface="UD デジタル 教科書体 NK-B" panose="02020700000000000000" pitchFamily="18" charset="-128"/>
                <a:ea typeface="UD デジタル 教科書体 NK-B" panose="02020700000000000000" pitchFamily="18" charset="-128"/>
                <a:cs typeface="メイリオ" pitchFamily="50" charset="-128"/>
              </a:rPr>
              <a:t>事後評価</a:t>
            </a:r>
          </a:p>
        </p:txBody>
      </p:sp>
      <p:sp>
        <p:nvSpPr>
          <p:cNvPr id="3641" name="テキスト ボックス 3"/>
          <p:cNvSpPr txBox="1"/>
          <p:nvPr/>
        </p:nvSpPr>
        <p:spPr>
          <a:xfrm>
            <a:off x="579662" y="2401194"/>
            <a:ext cx="4280437" cy="2554545"/>
          </a:xfrm>
          <a:prstGeom prst="rect">
            <a:avLst/>
          </a:prstGeom>
          <a:noFill/>
        </p:spPr>
        <p:txBody>
          <a:bodyPr wrap="square" rtlCol="0">
            <a:spAutoFit/>
          </a:bodyPr>
          <a:lstStyle/>
          <a:p>
            <a:r>
              <a:rPr kumimoji="1" lang="en-US" altLang="ja-JP" sz="3200" b="1" dirty="0">
                <a:latin typeface="UD デジタル 教科書体 NK-B" panose="02020700000000000000" pitchFamily="18" charset="-128"/>
                <a:ea typeface="UD デジタル 教科書体 NK-B" panose="02020700000000000000" pitchFamily="18" charset="-128"/>
                <a:cs typeface="メイリオ" pitchFamily="50" charset="-128"/>
              </a:rPr>
              <a:t>【</a:t>
            </a:r>
            <a:r>
              <a:rPr kumimoji="1" lang="ja-JP" altLang="en-US" sz="3200" b="1" dirty="0">
                <a:latin typeface="UD デジタル 教科書体 NK-B" panose="02020700000000000000" pitchFamily="18" charset="-128"/>
                <a:ea typeface="UD デジタル 教科書体 NK-B" panose="02020700000000000000" pitchFamily="18" charset="-128"/>
                <a:cs typeface="メイリオ" pitchFamily="50" charset="-128"/>
              </a:rPr>
              <a:t>確認しましょう</a:t>
            </a:r>
            <a:r>
              <a:rPr kumimoji="1" lang="en-US" altLang="ja-JP" sz="3200" b="1" dirty="0">
                <a:latin typeface="UD デジタル 教科書体 NK-B" panose="02020700000000000000" pitchFamily="18" charset="-128"/>
                <a:ea typeface="UD デジタル 教科書体 NK-B" panose="02020700000000000000" pitchFamily="18" charset="-128"/>
                <a:cs typeface="メイリオ" pitchFamily="50" charset="-128"/>
              </a:rPr>
              <a:t>】</a:t>
            </a:r>
            <a:endParaRPr kumimoji="1" lang="ja-JP" altLang="en-US" sz="3200" b="1" dirty="0">
              <a:latin typeface="UD デジタル 教科書体 NK-B" panose="02020700000000000000" pitchFamily="18" charset="-128"/>
              <a:ea typeface="UD デジタル 教科書体 NK-B" panose="02020700000000000000" pitchFamily="18" charset="-128"/>
              <a:cs typeface="メイリオ" pitchFamily="50" charset="-128"/>
            </a:endParaRPr>
          </a:p>
          <a:p>
            <a:endParaRPr lang="ja-JP" altLang="en-US" sz="3200" dirty="0">
              <a:latin typeface="UD デジタル 教科書体 NK-B" panose="02020700000000000000" pitchFamily="18" charset="-128"/>
              <a:ea typeface="UD デジタル 教科書体 NK-B" panose="02020700000000000000" pitchFamily="18" charset="-128"/>
              <a:cs typeface="メイリオ" pitchFamily="50" charset="-128"/>
            </a:endParaRPr>
          </a:p>
          <a:p>
            <a:r>
              <a:rPr kumimoji="1" lang="ja-JP" altLang="en-US" sz="3200" dirty="0">
                <a:latin typeface="UD デジタル 教科書体 NK-B" panose="02020700000000000000" pitchFamily="18" charset="-128"/>
                <a:ea typeface="UD デジタル 教科書体 NK-B" panose="02020700000000000000" pitchFamily="18" charset="-128"/>
                <a:cs typeface="メイリオ" pitchFamily="50" charset="-128"/>
              </a:rPr>
              <a:t>受講後の今、</a:t>
            </a:r>
            <a:endParaRPr kumimoji="1" lang="en-US" altLang="ja-JP" sz="3200" dirty="0">
              <a:latin typeface="UD デジタル 教科書体 NK-B" panose="02020700000000000000" pitchFamily="18" charset="-128"/>
              <a:ea typeface="UD デジタル 教科書体 NK-B" panose="02020700000000000000" pitchFamily="18" charset="-128"/>
              <a:cs typeface="メイリオ" pitchFamily="50" charset="-128"/>
            </a:endParaRPr>
          </a:p>
          <a:p>
            <a:r>
              <a:rPr kumimoji="1" lang="ja-JP" altLang="en-US" sz="3200" dirty="0">
                <a:latin typeface="UD デジタル 教科書体 NK-B" panose="02020700000000000000" pitchFamily="18" charset="-128"/>
                <a:ea typeface="UD デジタル 教科書体 NK-B" panose="02020700000000000000" pitchFamily="18" charset="-128"/>
                <a:cs typeface="メイリオ" pitchFamily="50" charset="-128"/>
              </a:rPr>
              <a:t>自分はどのような</a:t>
            </a:r>
            <a:endParaRPr kumimoji="1" lang="en-US" altLang="ja-JP" sz="3200" dirty="0">
              <a:latin typeface="UD デジタル 教科書体 NK-B" panose="02020700000000000000" pitchFamily="18" charset="-128"/>
              <a:ea typeface="UD デジタル 教科書体 NK-B" panose="02020700000000000000" pitchFamily="18" charset="-128"/>
              <a:cs typeface="メイリオ" pitchFamily="50" charset="-128"/>
            </a:endParaRPr>
          </a:p>
          <a:p>
            <a:r>
              <a:rPr kumimoji="1" lang="ja-JP" altLang="en-US" sz="3200" dirty="0">
                <a:latin typeface="UD デジタル 教科書体 NK-B" panose="02020700000000000000" pitchFamily="18" charset="-128"/>
                <a:ea typeface="UD デジタル 教科書体 NK-B" panose="02020700000000000000" pitchFamily="18" charset="-128"/>
                <a:cs typeface="メイリオ" pitchFamily="50" charset="-128"/>
              </a:rPr>
              <a:t>段階・様子ですか？</a:t>
            </a:r>
          </a:p>
        </p:txBody>
      </p:sp>
      <p:sp>
        <p:nvSpPr>
          <p:cNvPr id="3642" name="スライド番号プレースホルダ 4"/>
          <p:cNvSpPr>
            <a:spLocks noGrp="1"/>
          </p:cNvSpPr>
          <p:nvPr>
            <p:ph type="sldNum" sz="quarter" idx="12"/>
          </p:nvPr>
        </p:nvSpPr>
        <p:spPr/>
        <p:txBody>
          <a:bodyPr/>
          <a:lstStyle/>
          <a:p>
            <a:fld id="{5FD889E0-CAB2-4699-909D-B9A88D47ACBE}" type="slidenum">
              <a:rPr lang="en-US" smtClean="0"/>
              <a:pPr/>
              <a:t>136</a:t>
            </a:fld>
            <a:endParaRPr lang="en-US"/>
          </a:p>
        </p:txBody>
      </p:sp>
      <p:sp>
        <p:nvSpPr>
          <p:cNvPr id="3643" name="正方形/長方形 6"/>
          <p:cNvSpPr/>
          <p:nvPr/>
        </p:nvSpPr>
        <p:spPr>
          <a:xfrm>
            <a:off x="5863026" y="2078208"/>
            <a:ext cx="5162843" cy="1063577"/>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aphicFrame>
        <p:nvGraphicFramePr>
          <p:cNvPr id="3644" name="オブジェクト 5"/>
          <p:cNvGraphicFramePr>
            <a:graphicFrameLocks noChangeAspect="1"/>
          </p:cNvGraphicFramePr>
          <p:nvPr/>
        </p:nvGraphicFramePr>
        <p:xfrm>
          <a:off x="5972369" y="337625"/>
          <a:ext cx="4944159" cy="6189784"/>
        </p:xfrm>
        <a:graphic>
          <a:graphicData uri="http://schemas.openxmlformats.org/presentationml/2006/ole">
            <mc:AlternateContent xmlns:mc="http://schemas.openxmlformats.org/markup-compatibility/2006">
              <mc:Choice xmlns:v="urn:schemas-microsoft-com:vml" Requires="v">
                <p:oleObj name="Document" r:id="rId3" imgW="6315881" imgH="10034779" progId="Word.Document.12">
                  <p:embed/>
                </p:oleObj>
              </mc:Choice>
              <mc:Fallback>
                <p:oleObj name="Document" r:id="rId3" imgW="6315881" imgH="10034779" progId="Word.Document.12">
                  <p:embed/>
                  <p:pic>
                    <p:nvPicPr>
                      <p:cNvPr id="3644" name="オブジェクト 5"/>
                      <p:cNvPicPr>
                        <a:picLocks noChangeAspect="1"/>
                      </p:cNvPicPr>
                      <p:nvPr/>
                    </p:nvPicPr>
                    <p:blipFill>
                      <a:blip r:embed="rId4"/>
                      <a:stretch>
                        <a:fillRect/>
                      </a:stretch>
                    </p:blipFill>
                    <p:spPr>
                      <a:xfrm>
                        <a:off x="5972369" y="337625"/>
                        <a:ext cx="4944159" cy="6189784"/>
                      </a:xfrm>
                      <a:prstGeom prst="rect">
                        <a:avLst/>
                      </a:prstGeom>
                    </p:spPr>
                  </p:pic>
                </p:oleObj>
              </mc:Fallback>
            </mc:AlternateContent>
          </a:graphicData>
        </a:graphic>
      </p:graphicFrame>
    </p:spTree>
    <p:extLst>
      <p:ext uri="{BB962C8B-B14F-4D97-AF65-F5344CB8AC3E}">
        <p14:creationId xmlns:p14="http://schemas.microsoft.com/office/powerpoint/2010/main" val="385130394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0" name="コンテンツ プレースホルダー 2"/>
          <p:cNvSpPr>
            <a:spLocks noGrp="1"/>
          </p:cNvSpPr>
          <p:nvPr>
            <p:ph idx="1"/>
          </p:nvPr>
        </p:nvSpPr>
        <p:spPr>
          <a:xfrm>
            <a:off x="726510" y="1692138"/>
            <a:ext cx="11060482" cy="4708662"/>
          </a:xfrm>
        </p:spPr>
        <p:txBody>
          <a:bodyPr anchor="ctr">
            <a:normAutofit/>
          </a:bodyPr>
          <a:lstStyle/>
          <a:p>
            <a:pPr marL="0" indent="0">
              <a:buNone/>
            </a:pPr>
            <a:endParaRPr lang="en-US" altLang="ja-JP" sz="3600" b="1"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4400" b="1" dirty="0">
                <a:latin typeface="UD デジタル 教科書体 NK-B" panose="02020700000000000000" pitchFamily="18" charset="-128"/>
                <a:ea typeface="UD デジタル 教科書体 NK-B" panose="02020700000000000000" pitchFamily="18" charset="-128"/>
              </a:rPr>
              <a:t>◎ 明日の朝も受付（出席確認）を行います。</a:t>
            </a:r>
            <a:endParaRPr lang="en-US" altLang="ja-JP" sz="4400" b="1"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4400" b="1" dirty="0">
                <a:latin typeface="UD デジタル 教科書体 NK-B" panose="02020700000000000000" pitchFamily="18" charset="-128"/>
                <a:ea typeface="UD デジタル 教科書体 NK-B" panose="02020700000000000000" pitchFamily="18" charset="-128"/>
              </a:rPr>
              <a:t>　（</a:t>
            </a:r>
            <a:r>
              <a:rPr lang="en-US" altLang="ja-JP" sz="4400" b="1" dirty="0">
                <a:latin typeface="UD デジタル 教科書体 NK-B" panose="02020700000000000000" pitchFamily="18" charset="-128"/>
                <a:ea typeface="UD デジタル 教科書体 NK-B" panose="02020700000000000000" pitchFamily="18" charset="-128"/>
              </a:rPr>
              <a:t>※8</a:t>
            </a:r>
            <a:r>
              <a:rPr lang="ja-JP" altLang="en-US" sz="4400" b="1" dirty="0">
                <a:latin typeface="UD デジタル 教科書体 NK-B" panose="02020700000000000000" pitchFamily="18" charset="-128"/>
                <a:ea typeface="UD デジタル 教科書体 NK-B" panose="02020700000000000000" pitchFamily="18" charset="-128"/>
              </a:rPr>
              <a:t>：</a:t>
            </a:r>
            <a:r>
              <a:rPr lang="en-US" altLang="ja-JP" sz="4400" b="1" dirty="0">
                <a:latin typeface="UD デジタル 教科書体 NK-B" panose="02020700000000000000" pitchFamily="18" charset="-128"/>
                <a:ea typeface="UD デジタル 教科書体 NK-B" panose="02020700000000000000" pitchFamily="18" charset="-128"/>
              </a:rPr>
              <a:t>30</a:t>
            </a:r>
            <a:r>
              <a:rPr lang="ja-JP" altLang="en-US" sz="4400" b="1" dirty="0">
                <a:latin typeface="UD デジタル 教科書体 NK-B" panose="02020700000000000000" pitchFamily="18" charset="-128"/>
                <a:ea typeface="UD デジタル 教科書体 NK-B" panose="02020700000000000000" pitchFamily="18" charset="-128"/>
              </a:rPr>
              <a:t>～受付開始とします。）</a:t>
            </a:r>
            <a:endParaRPr lang="en-US" altLang="ja-JP" sz="4400" b="1"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4400" b="1"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4400" b="1" dirty="0">
                <a:latin typeface="UD デジタル 教科書体 NK-B" panose="02020700000000000000" pitchFamily="18" charset="-128"/>
                <a:ea typeface="UD デジタル 教科書体 NK-B" panose="02020700000000000000" pitchFamily="18" charset="-128"/>
              </a:rPr>
              <a:t>◎ 明日の研修は</a:t>
            </a:r>
            <a:r>
              <a:rPr lang="en-US" altLang="ja-JP" sz="6000" b="1" u="sng" dirty="0">
                <a:solidFill>
                  <a:srgbClr val="FF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9</a:t>
            </a:r>
            <a:r>
              <a:rPr lang="ja-JP" altLang="en-US" sz="6000" b="1" u="sng" dirty="0">
                <a:solidFill>
                  <a:srgbClr val="FF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時から開始</a:t>
            </a:r>
            <a:r>
              <a:rPr lang="ja-JP" altLang="en-US" sz="4400" b="1" dirty="0">
                <a:latin typeface="UD デジタル 教科書体 NK-B" panose="02020700000000000000" pitchFamily="18" charset="-128"/>
                <a:ea typeface="UD デジタル 教科書体 NK-B" panose="02020700000000000000" pitchFamily="18" charset="-128"/>
              </a:rPr>
              <a:t>になります。</a:t>
            </a:r>
            <a:endParaRPr lang="en-US" altLang="ja-JP" sz="4400" b="1" dirty="0">
              <a:latin typeface="UD デジタル 教科書体 NK-B" panose="02020700000000000000" pitchFamily="18" charset="-128"/>
              <a:ea typeface="UD デジタル 教科書体 NK-B" panose="02020700000000000000" pitchFamily="18" charset="-128"/>
            </a:endParaRPr>
          </a:p>
          <a:p>
            <a:pPr marL="0" indent="0" algn="ctr">
              <a:buNone/>
            </a:pPr>
            <a:endParaRPr lang="ja-JP" altLang="en-US" sz="8000" b="1" dirty="0">
              <a:latin typeface="UD デジタル 教科書体 NK-R" panose="02020400000000000000" pitchFamily="18" charset="-128"/>
              <a:ea typeface="UD デジタル 教科書体 NK-R" panose="02020400000000000000" pitchFamily="18" charset="-128"/>
            </a:endParaRPr>
          </a:p>
        </p:txBody>
      </p:sp>
      <p:cxnSp>
        <p:nvCxnSpPr>
          <p:cNvPr id="3651" name="直線コネクタ 4"/>
          <p:cNvCxnSpPr>
            <a:cxnSpLocks/>
          </p:cNvCxnSpPr>
          <p:nvPr/>
        </p:nvCxnSpPr>
        <p:spPr>
          <a:xfrm>
            <a:off x="200417" y="986379"/>
            <a:ext cx="11060482"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652" name="コンテンツ プレースホルダー 2"/>
          <p:cNvSpPr txBox="1"/>
          <p:nvPr/>
        </p:nvSpPr>
        <p:spPr>
          <a:xfrm>
            <a:off x="200417" y="124317"/>
            <a:ext cx="4369112" cy="110432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4800" b="1" dirty="0">
                <a:latin typeface="UD デジタル 教科書体 NK-B" panose="02020700000000000000" pitchFamily="18" charset="-128"/>
                <a:ea typeface="UD デジタル 教科書体 NK-B" panose="02020700000000000000" pitchFamily="18" charset="-128"/>
              </a:rPr>
              <a:t>事務連絡</a:t>
            </a:r>
            <a:endParaRPr lang="ja-JP" altLang="en-US" sz="8800" b="1"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33287380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58" name="Picture 8" descr="11ILAG13"/>
          <p:cNvPicPr>
            <a:picLocks noChangeAspect="1" noChangeArrowheads="1"/>
          </p:cNvPicPr>
          <p:nvPr/>
        </p:nvPicPr>
        <p:blipFill>
          <a:blip r:embed="rId3"/>
          <a:stretch>
            <a:fillRect/>
          </a:stretch>
        </p:blipFill>
        <p:spPr>
          <a:xfrm>
            <a:off x="1431400" y="315304"/>
            <a:ext cx="1214971" cy="1232083"/>
          </a:xfrm>
          <a:prstGeom prst="rect">
            <a:avLst/>
          </a:prstGeom>
          <a:noFill/>
          <a:ln/>
        </p:spPr>
      </p:pic>
      <p:sp>
        <p:nvSpPr>
          <p:cNvPr id="3659" name="コンテンツ プレースホルダー 2"/>
          <p:cNvSpPr>
            <a:spLocks noGrp="1"/>
          </p:cNvSpPr>
          <p:nvPr>
            <p:ph idx="1"/>
          </p:nvPr>
        </p:nvSpPr>
        <p:spPr>
          <a:xfrm>
            <a:off x="279672" y="632087"/>
            <a:ext cx="11285949" cy="4540262"/>
          </a:xfrm>
        </p:spPr>
        <p:txBody>
          <a:bodyPr>
            <a:noAutofit/>
          </a:bodyPr>
          <a:lstStyle/>
          <a:p>
            <a:pPr marL="0" indent="0" algn="ctr">
              <a:buNone/>
            </a:pPr>
            <a:endParaRPr lang="en-US" altLang="ja-JP" sz="4400" b="1" dirty="0">
              <a:latin typeface="UD デジタル 教科書体 NK-R" panose="02020400000000000000" pitchFamily="18" charset="-128"/>
              <a:ea typeface="UD デジタル 教科書体 NK-R" panose="02020400000000000000" pitchFamily="18" charset="-128"/>
            </a:endParaRPr>
          </a:p>
          <a:p>
            <a:pPr marL="0" indent="0" algn="ctr">
              <a:buNone/>
            </a:pPr>
            <a:r>
              <a:rPr lang="ja-JP" altLang="en-US" sz="4400" b="1" dirty="0">
                <a:latin typeface="UD デジタル 教科書体 NK-R" panose="02020400000000000000" pitchFamily="18" charset="-128"/>
                <a:ea typeface="UD デジタル 教科書体 NK-R" panose="02020400000000000000" pitchFamily="18" charset="-128"/>
              </a:rPr>
              <a:t>　</a:t>
            </a:r>
            <a:r>
              <a:rPr lang="ja-JP" altLang="en-US" sz="4400" b="1" dirty="0">
                <a:latin typeface="UD デジタル 教科書体 NK-B" panose="02020700000000000000" pitchFamily="18" charset="-128"/>
                <a:ea typeface="UD デジタル 教科書体 NK-B" panose="02020700000000000000" pitchFamily="18" charset="-128"/>
              </a:rPr>
              <a:t>１日目　終了です！</a:t>
            </a:r>
            <a:endParaRPr lang="en-US" altLang="ja-JP" sz="4400" b="1" dirty="0">
              <a:latin typeface="UD デジタル 教科書体 NK-B" panose="02020700000000000000" pitchFamily="18" charset="-128"/>
              <a:ea typeface="UD デジタル 教科書体 NK-B" panose="02020700000000000000" pitchFamily="18" charset="-128"/>
            </a:endParaRPr>
          </a:p>
          <a:p>
            <a:pPr marL="0" indent="0" algn="ctr">
              <a:buNone/>
            </a:pPr>
            <a:r>
              <a:rPr lang="ja-JP" altLang="en-US" sz="4400" b="1" dirty="0">
                <a:latin typeface="UD デジタル 教科書体 NK-B" panose="02020700000000000000" pitchFamily="18" charset="-128"/>
                <a:ea typeface="UD デジタル 教科書体 NK-B" panose="02020700000000000000" pitchFamily="18" charset="-128"/>
              </a:rPr>
              <a:t>　</a:t>
            </a:r>
            <a:endParaRPr lang="en-US" altLang="ja-JP" sz="4400" b="1" dirty="0">
              <a:latin typeface="UD デジタル 教科書体 NK-B" panose="02020700000000000000" pitchFamily="18" charset="-128"/>
              <a:ea typeface="UD デジタル 教科書体 NK-B" panose="02020700000000000000" pitchFamily="18" charset="-128"/>
            </a:endParaRPr>
          </a:p>
          <a:p>
            <a:pPr marL="0" indent="0" algn="ctr">
              <a:buNone/>
            </a:pPr>
            <a:r>
              <a:rPr lang="ja-JP" altLang="en-US" sz="4400" b="1" dirty="0">
                <a:latin typeface="UD デジタル 教科書体 NK-B" panose="02020700000000000000" pitchFamily="18" charset="-128"/>
                <a:ea typeface="UD デジタル 教科書体 NK-B" panose="02020700000000000000" pitchFamily="18" charset="-128"/>
              </a:rPr>
              <a:t>　お疲れ様でした！</a:t>
            </a:r>
            <a:endParaRPr lang="en-US" altLang="ja-JP" sz="4400" b="1" dirty="0">
              <a:latin typeface="UD デジタル 教科書体 NK-B" panose="02020700000000000000" pitchFamily="18" charset="-128"/>
              <a:ea typeface="UD デジタル 教科書体 NK-B" panose="02020700000000000000" pitchFamily="18" charset="-128"/>
            </a:endParaRPr>
          </a:p>
          <a:p>
            <a:pPr marL="0" indent="0" algn="ctr">
              <a:buNone/>
            </a:pPr>
            <a:endParaRPr lang="en-US" altLang="ja-JP" sz="4400" b="1" dirty="0">
              <a:latin typeface="UD デジタル 教科書体 NK-B" panose="02020700000000000000" pitchFamily="18" charset="-128"/>
              <a:ea typeface="UD デジタル 教科書体 NK-B" panose="02020700000000000000" pitchFamily="18" charset="-128"/>
            </a:endParaRPr>
          </a:p>
          <a:p>
            <a:pPr marL="0" indent="0" algn="ctr">
              <a:buNone/>
            </a:pPr>
            <a:r>
              <a:rPr lang="ja-JP" altLang="en-US" sz="4400" b="1" dirty="0">
                <a:solidFill>
                  <a:srgbClr val="002060"/>
                </a:solidFill>
                <a:latin typeface="UD デジタル 教科書体 NK-B" panose="02020700000000000000" pitchFamily="18" charset="-128"/>
                <a:ea typeface="UD デジタル 教科書体 NK-B" panose="02020700000000000000" pitchFamily="18" charset="-128"/>
              </a:rPr>
              <a:t>　　</a:t>
            </a:r>
            <a:r>
              <a:rPr lang="ja-JP" altLang="en-US" sz="7200" b="1" u="sng" dirty="0">
                <a:solidFill>
                  <a:srgbClr val="FF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明日は</a:t>
            </a:r>
            <a:r>
              <a:rPr lang="en-US" altLang="ja-JP" sz="7200" b="1" u="sng" dirty="0">
                <a:solidFill>
                  <a:srgbClr val="FF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9:00</a:t>
            </a:r>
            <a:r>
              <a:rPr lang="ja-JP" altLang="en-US" sz="7200" b="1" u="sng" dirty="0">
                <a:solidFill>
                  <a:srgbClr val="FF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開始</a:t>
            </a:r>
            <a:endParaRPr lang="en-US" altLang="ja-JP" sz="5400" b="1" u="sng" dirty="0">
              <a:solidFill>
                <a:srgbClr val="FF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pPr marL="0" indent="0" algn="ctr">
              <a:buNone/>
            </a:pPr>
            <a:r>
              <a:rPr lang="ja-JP" altLang="en-US" sz="4400" b="1" u="sng"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a:t>
            </a:r>
            <a:r>
              <a:rPr lang="en-US" altLang="ja-JP" sz="4400" b="1" u="sng"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a:t>
            </a:r>
            <a:r>
              <a:rPr lang="ja-JP" altLang="en-US" sz="4400" b="1" u="sng"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受付は</a:t>
            </a:r>
            <a:r>
              <a:rPr lang="en-US" altLang="ja-JP" sz="4400" b="1" u="sng"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8</a:t>
            </a:r>
            <a:r>
              <a:rPr lang="ja-JP" altLang="en-US" sz="4400" b="1" u="sng"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a:t>
            </a:r>
            <a:r>
              <a:rPr lang="en-US" altLang="ja-JP" sz="4400" b="1" u="sng"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30</a:t>
            </a:r>
            <a:r>
              <a:rPr lang="ja-JP" altLang="en-US" sz="4400" b="1" u="sng"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a:t>
            </a:r>
            <a:r>
              <a:rPr lang="ja-JP" altLang="en-US" sz="6000" b="1" u="sng" dirty="0">
                <a:solidFill>
                  <a:srgbClr val="FF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となります。</a:t>
            </a:r>
            <a:endParaRPr lang="en-US" altLang="ja-JP" sz="6000" b="1" u="sng" dirty="0">
              <a:solidFill>
                <a:srgbClr val="FF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pPr marL="0" indent="0" algn="ctr">
              <a:buNone/>
            </a:pPr>
            <a:endParaRPr lang="en-US" altLang="ja-JP" sz="4400" b="1"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099988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7" name="スライド番号プレースホルダー 5"/>
          <p:cNvSpPr>
            <a:spLocks noGrp="1"/>
          </p:cNvSpPr>
          <p:nvPr>
            <p:ph type="sldNum" sz="quarter" idx="12"/>
          </p:nvPr>
        </p:nvSpPr>
        <p:spPr>
          <a:xfrm>
            <a:off x="9352722" y="6383888"/>
            <a:ext cx="2743200" cy="365125"/>
          </a:xfrm>
          <a:prstGeom prst="rect">
            <a:avLst/>
          </a:prstGeom>
          <a:ln w="12700">
            <a:miter lim="400000"/>
          </a:ln>
        </p:spPr>
        <p:txBody>
          <a:bodyPr lIns="45719" rIns="45719" anchor="ctr">
            <a:spAutoFit/>
          </a:bodyPr>
          <a:lstStyle>
            <a:lvl1pPr algn="r" defTabSz="457200">
              <a:defRPr sz="1200">
                <a:solidFill>
                  <a:srgbClr val="888888"/>
                </a:solidFill>
                <a:latin typeface="Calibri"/>
                <a:ea typeface="Calibri"/>
                <a:cs typeface="Calibri"/>
                <a:sym typeface="Calibri"/>
              </a:defRPr>
            </a:lvl1pPr>
            <a:lvl2pPr indent="457200" defTabSz="457200">
              <a:defRPr>
                <a:latin typeface="Calibri"/>
                <a:ea typeface="Calibri"/>
                <a:cs typeface="Calibri"/>
                <a:sym typeface="Calibri"/>
              </a:defRPr>
            </a:lvl2pPr>
            <a:lvl3pPr indent="914400" defTabSz="457200">
              <a:defRPr>
                <a:latin typeface="Calibri"/>
                <a:ea typeface="Calibri"/>
                <a:cs typeface="Calibri"/>
                <a:sym typeface="Calibri"/>
              </a:defRPr>
            </a:lvl3pPr>
            <a:lvl4pPr indent="1371600" defTabSz="457200">
              <a:defRPr>
                <a:latin typeface="Calibri"/>
                <a:ea typeface="Calibri"/>
                <a:cs typeface="Calibri"/>
                <a:sym typeface="Calibri"/>
              </a:defRPr>
            </a:lvl4pPr>
            <a:lvl5pPr indent="1828800" defTabSz="457200">
              <a:defRPr>
                <a:latin typeface="Calibri"/>
                <a:ea typeface="Calibri"/>
                <a:cs typeface="Calibri"/>
                <a:sym typeface="Calibri"/>
              </a:defRPr>
            </a:lvl5pPr>
            <a:lvl6pPr indent="2286000" defTabSz="457200">
              <a:defRPr>
                <a:latin typeface="Calibri"/>
                <a:ea typeface="Calibri"/>
                <a:cs typeface="Calibri"/>
                <a:sym typeface="Calibri"/>
              </a:defRPr>
            </a:lvl6pPr>
            <a:lvl7pPr indent="2743200" defTabSz="457200">
              <a:defRPr>
                <a:latin typeface="Calibri"/>
                <a:ea typeface="Calibri"/>
                <a:cs typeface="Calibri"/>
                <a:sym typeface="Calibri"/>
              </a:defRPr>
            </a:lvl7pPr>
            <a:lvl8pPr indent="3200400" defTabSz="457200">
              <a:defRPr>
                <a:latin typeface="Calibri"/>
                <a:ea typeface="Calibri"/>
                <a:cs typeface="Calibri"/>
                <a:sym typeface="Calibri"/>
              </a:defRPr>
            </a:lvl8pPr>
            <a:lvl9pPr indent="3657600" defTabSz="457200">
              <a:defRPr>
                <a:latin typeface="Calibri"/>
                <a:ea typeface="Calibri"/>
                <a:cs typeface="Calibri"/>
                <a:sym typeface="Calibri"/>
              </a:defRPr>
            </a:lvl9pPr>
          </a:lstStyle>
          <a:p>
            <a:fld id="{D57F1E4F-1CFF-5643-939E-217C01CDF565}" type="slidenum">
              <a:rPr lang="en-US" smtClean="0"/>
              <a:pPr/>
              <a:t>14</a:t>
            </a:fld>
            <a:endParaRPr lang="en-US" dirty="0"/>
          </a:p>
        </p:txBody>
      </p:sp>
      <p:sp>
        <p:nvSpPr>
          <p:cNvPr id="1328" name="角丸四角形 10"/>
          <p:cNvSpPr/>
          <p:nvPr/>
        </p:nvSpPr>
        <p:spPr>
          <a:xfrm>
            <a:off x="927651" y="291549"/>
            <a:ext cx="10575233" cy="569843"/>
          </a:xfrm>
          <a:prstGeom prst="roundRect">
            <a:avLst/>
          </a:prstGeom>
          <a:solidFill>
            <a:schemeClr val="accent3">
              <a:lumMod val="50000"/>
            </a:schemeClr>
          </a:solidFill>
          <a:ln w="539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bg1"/>
                </a:solidFill>
                <a:latin typeface="UD デジタル 教科書体 NK-B" panose="02020700000000000000" pitchFamily="18" charset="-128"/>
                <a:ea typeface="UD デジタル 教科書体 NK-B" panose="02020700000000000000" pitchFamily="18" charset="-128"/>
                <a:cs typeface="メイリオ" pitchFamily="50" charset="-128"/>
              </a:rPr>
              <a:t>演習における獲得目標とポイント</a:t>
            </a:r>
          </a:p>
        </p:txBody>
      </p:sp>
      <p:graphicFrame>
        <p:nvGraphicFramePr>
          <p:cNvPr id="1329" name="表 2"/>
          <p:cNvGraphicFramePr>
            <a:graphicFrameLocks noGrp="1"/>
          </p:cNvGraphicFramePr>
          <p:nvPr>
            <p:extLst>
              <p:ext uri="{D42A27DB-BD31-4B8C-83A1-F6EECF244321}">
                <p14:modId xmlns:p14="http://schemas.microsoft.com/office/powerpoint/2010/main" val="1761713180"/>
              </p:ext>
            </p:extLst>
          </p:nvPr>
        </p:nvGraphicFramePr>
        <p:xfrm>
          <a:off x="927653" y="1317556"/>
          <a:ext cx="10575234" cy="4850261"/>
        </p:xfrm>
        <a:graphic>
          <a:graphicData uri="http://schemas.openxmlformats.org/drawingml/2006/table">
            <a:tbl>
              <a:tblPr firstRow="1" bandRow="1">
                <a:tableStyleId>{16D9F66E-5EB9-4882-86FB-DCBF35E3C3E4}</a:tableStyleId>
              </a:tblPr>
              <a:tblGrid>
                <a:gridCol w="2210463">
                  <a:extLst>
                    <a:ext uri="{9D8B030D-6E8A-4147-A177-3AD203B41FA5}">
                      <a16:colId xmlns:a16="http://schemas.microsoft.com/office/drawing/2014/main" val="20000"/>
                    </a:ext>
                  </a:extLst>
                </a:gridCol>
                <a:gridCol w="8364771">
                  <a:extLst>
                    <a:ext uri="{9D8B030D-6E8A-4147-A177-3AD203B41FA5}">
                      <a16:colId xmlns:a16="http://schemas.microsoft.com/office/drawing/2014/main" val="20001"/>
                    </a:ext>
                  </a:extLst>
                </a:gridCol>
              </a:tblGrid>
              <a:tr h="1650932">
                <a:tc>
                  <a:txBody>
                    <a:bodyPr/>
                    <a:lstStyle/>
                    <a:p>
                      <a:pPr algn="l"/>
                      <a:r>
                        <a:rPr kumimoji="1" lang="ja-JP" altLang="en-US" sz="3200" b="1" dirty="0">
                          <a:latin typeface="UD デジタル 教科書体 NK-B" panose="02020700000000000000" pitchFamily="18" charset="-128"/>
                          <a:ea typeface="UD デジタル 教科書体 NK-B" panose="02020700000000000000" pitchFamily="18" charset="-128"/>
                        </a:rPr>
                        <a:t>獲得目標</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A4D0"/>
                    </a:solidFill>
                  </a:tcPr>
                </a:tc>
                <a:tc>
                  <a:txBody>
                    <a:bodyPr/>
                    <a:lstStyle/>
                    <a:p>
                      <a:r>
                        <a:rPr kumimoji="1" lang="ja-JP" altLang="en-US" sz="2400" b="1" dirty="0">
                          <a:latin typeface="UD デジタル 教科書体 NK-B" panose="02020700000000000000" pitchFamily="18" charset="-128"/>
                          <a:ea typeface="UD デジタル 教科書体 NK-B" panose="02020700000000000000" pitchFamily="18" charset="-128"/>
                          <a:cs typeface="メイリオ"/>
                        </a:rPr>
                        <a:t>事例を通じて、ケアマネジメント手法を用いた個別相談支援、サービス等利用計画作成、モニタリングの実務を具体的に理解する。</a:t>
                      </a:r>
                      <a:endParaRPr kumimoji="1" lang="en-US" altLang="ja-JP" sz="2400" b="1" dirty="0">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2400" b="1" dirty="0">
                          <a:latin typeface="UD デジタル 教科書体 NK-B" panose="02020700000000000000" pitchFamily="18" charset="-128"/>
                          <a:ea typeface="UD デジタル 教科書体 NK-B" panose="02020700000000000000" pitchFamily="18" charset="-128"/>
                          <a:cs typeface="メイリオ"/>
                        </a:rPr>
                        <a:t>（他者に説明できる）</a:t>
                      </a:r>
                      <a:endParaRPr lang="ja-JP" altLang="en-US" sz="2400" b="1" dirty="0">
                        <a:latin typeface="UD デジタル 教科書体 NK-B" panose="02020700000000000000" pitchFamily="18" charset="-128"/>
                        <a:ea typeface="UD デジタル 教科書体 NK-B" panose="02020700000000000000" pitchFamily="18" charset="-128"/>
                        <a:cs typeface="メイリオ"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A4D0"/>
                    </a:solidFill>
                  </a:tcPr>
                </a:tc>
                <a:extLst>
                  <a:ext uri="{0D108BD9-81ED-4DB2-BD59-A6C34878D82A}">
                    <a16:rowId xmlns:a16="http://schemas.microsoft.com/office/drawing/2014/main" val="10000"/>
                  </a:ext>
                </a:extLst>
              </a:tr>
              <a:tr h="3199329">
                <a:tc>
                  <a:txBody>
                    <a:bodyPr/>
                    <a:lstStyle/>
                    <a:p>
                      <a:pPr algn="l"/>
                      <a:r>
                        <a:rPr kumimoji="1" lang="ja-JP" altLang="en-US" sz="3200" b="1" dirty="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rPr>
                        <a:t>ポイント</a:t>
                      </a:r>
                      <a:endParaRPr kumimoji="1" lang="en-US" altLang="ja-JP" sz="3200" b="1" dirty="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FF">
                        <a:alpha val="30196"/>
                      </a:srgbClr>
                    </a:solidFill>
                  </a:tcPr>
                </a:tc>
                <a:tc>
                  <a:txBody>
                    <a:bodyPr/>
                    <a:lstStyle/>
                    <a:p>
                      <a:pPr marL="0" indent="0">
                        <a:buFont typeface="+mj-ea"/>
                        <a:buNone/>
                      </a:pPr>
                      <a:r>
                        <a:rPr kumimoji="1" lang="ja-JP" altLang="en-US" sz="2400" b="1" dirty="0">
                          <a:solidFill>
                            <a:schemeClr val="bg2">
                              <a:lumMod val="25000"/>
                            </a:schemeClr>
                          </a:solidFill>
                          <a:latin typeface="UD デジタル 教科書体 NK-B" panose="02020700000000000000" pitchFamily="18" charset="-128"/>
                          <a:ea typeface="UD デジタル 教科書体 NK-B" panose="02020700000000000000" pitchFamily="18" charset="-128"/>
                          <a:cs typeface="メイリオ"/>
                        </a:rPr>
                        <a:t>① 共通講義で学んだ知識や価値・倫理が実際の場面にどのようにあらわれ、活かされるかを体験的に理解する。</a:t>
                      </a:r>
                      <a:endParaRPr kumimoji="1" lang="en-US" altLang="ja-JP" sz="2400" b="1" dirty="0">
                        <a:solidFill>
                          <a:schemeClr val="bg2">
                            <a:lumMod val="25000"/>
                          </a:schemeClr>
                        </a:solidFill>
                        <a:latin typeface="UD デジタル 教科書体 NK-B" panose="02020700000000000000" pitchFamily="18" charset="-128"/>
                        <a:ea typeface="UD デジタル 教科書体 NK-B" panose="02020700000000000000" pitchFamily="18" charset="-128"/>
                        <a:cs typeface="メイリオ"/>
                      </a:endParaRPr>
                    </a:p>
                    <a:p>
                      <a:pPr marL="742950" indent="-742950">
                        <a:buFont typeface="+mj-ea"/>
                        <a:buAutoNum type="circleNumDbPlain"/>
                      </a:pPr>
                      <a:endParaRPr kumimoji="1" lang="en-US" altLang="ja-JP" sz="2400" b="1" dirty="0">
                        <a:solidFill>
                          <a:schemeClr val="bg2">
                            <a:lumMod val="25000"/>
                          </a:schemeClr>
                        </a:solidFill>
                        <a:latin typeface="UD デジタル 教科書体 NK-B" panose="02020700000000000000" pitchFamily="18" charset="-128"/>
                        <a:ea typeface="UD デジタル 教科書体 NK-B" panose="02020700000000000000" pitchFamily="18" charset="-128"/>
                        <a:cs typeface="メイリオ"/>
                      </a:endParaRPr>
                    </a:p>
                    <a:p>
                      <a:pPr marL="0" indent="0">
                        <a:buFont typeface="+mj-ea"/>
                        <a:buNone/>
                      </a:pPr>
                      <a:r>
                        <a:rPr kumimoji="1" lang="ja-JP" altLang="en-US" sz="2400" b="1" dirty="0">
                          <a:solidFill>
                            <a:schemeClr val="bg2">
                              <a:lumMod val="25000"/>
                            </a:schemeClr>
                          </a:solidFill>
                          <a:latin typeface="UD デジタル 教科書体 NK-B" panose="02020700000000000000" pitchFamily="18" charset="-128"/>
                          <a:ea typeface="UD デジタル 教科書体 NK-B" panose="02020700000000000000" pitchFamily="18" charset="-128"/>
                          <a:cs typeface="メイリオ"/>
                        </a:rPr>
                        <a:t>②</a:t>
                      </a:r>
                      <a:r>
                        <a:rPr kumimoji="1" lang="en-US" altLang="ja-JP" sz="2400" b="1" dirty="0">
                          <a:solidFill>
                            <a:schemeClr val="bg2">
                              <a:lumMod val="25000"/>
                            </a:schemeClr>
                          </a:solidFill>
                          <a:latin typeface="UD デジタル 教科書体 NK-B" panose="02020700000000000000" pitchFamily="18" charset="-128"/>
                          <a:ea typeface="UD デジタル 教科書体 NK-B" panose="02020700000000000000" pitchFamily="18" charset="-128"/>
                          <a:cs typeface="メイリオ"/>
                        </a:rPr>
                        <a:t> </a:t>
                      </a:r>
                      <a:r>
                        <a:rPr kumimoji="1" lang="ja-JP" altLang="en-US" sz="2400" b="1" dirty="0">
                          <a:solidFill>
                            <a:schemeClr val="bg2">
                              <a:lumMod val="25000"/>
                            </a:schemeClr>
                          </a:solidFill>
                          <a:latin typeface="UD デジタル 教科書体 NK-B" panose="02020700000000000000" pitchFamily="18" charset="-128"/>
                          <a:ea typeface="UD デジタル 教科書体 NK-B" panose="02020700000000000000" pitchFamily="18" charset="-128"/>
                          <a:cs typeface="メイリオ"/>
                        </a:rPr>
                        <a:t>個別相談支援（ケアマネジメント）の具体的な展開方法を体験する。</a:t>
                      </a:r>
                      <a:endParaRPr kumimoji="1" lang="en-US" altLang="ja-JP" sz="2400" b="1" dirty="0">
                        <a:solidFill>
                          <a:schemeClr val="bg2">
                            <a:lumMod val="25000"/>
                          </a:schemeClr>
                        </a:solidFill>
                        <a:latin typeface="UD デジタル 教科書体 NK-B" panose="02020700000000000000" pitchFamily="18" charset="-128"/>
                        <a:ea typeface="UD デジタル 教科書体 NK-B" panose="02020700000000000000" pitchFamily="18" charset="-128"/>
                        <a:cs typeface="メイリオ"/>
                      </a:endParaRPr>
                    </a:p>
                    <a:p>
                      <a:pPr marL="742950" indent="-742950">
                        <a:buFont typeface="+mj-ea"/>
                        <a:buAutoNum type="circleNumDbPlain"/>
                      </a:pPr>
                      <a:endParaRPr kumimoji="1" lang="en-US" altLang="ja-JP" sz="2400" b="1" dirty="0">
                        <a:solidFill>
                          <a:schemeClr val="bg2">
                            <a:lumMod val="25000"/>
                          </a:schemeClr>
                        </a:solidFill>
                        <a:latin typeface="UD デジタル 教科書体 NK-B" panose="02020700000000000000" pitchFamily="18" charset="-128"/>
                        <a:ea typeface="UD デジタル 教科書体 NK-B" panose="02020700000000000000" pitchFamily="18" charset="-128"/>
                        <a:cs typeface="メイリオ"/>
                      </a:endParaRPr>
                    </a:p>
                    <a:p>
                      <a:pPr marL="0" indent="0">
                        <a:buFont typeface="+mj-ea"/>
                        <a:buNone/>
                      </a:pPr>
                      <a:r>
                        <a:rPr kumimoji="1" lang="ja-JP" altLang="en-US" sz="2400" b="1" dirty="0">
                          <a:solidFill>
                            <a:schemeClr val="bg2">
                              <a:lumMod val="25000"/>
                            </a:schemeClr>
                          </a:solidFill>
                          <a:latin typeface="UD デジタル 教科書体 NK-B" panose="02020700000000000000" pitchFamily="18" charset="-128"/>
                          <a:ea typeface="UD デジタル 教科書体 NK-B" panose="02020700000000000000" pitchFamily="18" charset="-128"/>
                          <a:cs typeface="メイリオ"/>
                        </a:rPr>
                        <a:t>③</a:t>
                      </a:r>
                      <a:r>
                        <a:rPr kumimoji="1" lang="en-US" altLang="ja-JP" sz="2400" b="1" dirty="0">
                          <a:solidFill>
                            <a:schemeClr val="bg2">
                              <a:lumMod val="25000"/>
                            </a:schemeClr>
                          </a:solidFill>
                          <a:latin typeface="UD デジタル 教科書体 NK-B" panose="02020700000000000000" pitchFamily="18" charset="-128"/>
                          <a:ea typeface="UD デジタル 教科書体 NK-B" panose="02020700000000000000" pitchFamily="18" charset="-128"/>
                          <a:cs typeface="メイリオ"/>
                        </a:rPr>
                        <a:t> </a:t>
                      </a:r>
                      <a:r>
                        <a:rPr kumimoji="1" lang="ja-JP" altLang="en-US" sz="2400" b="1" dirty="0">
                          <a:solidFill>
                            <a:schemeClr val="bg2">
                              <a:lumMod val="25000"/>
                            </a:schemeClr>
                          </a:solidFill>
                          <a:latin typeface="UD デジタル 教科書体 NK-B" panose="02020700000000000000" pitchFamily="18" charset="-128"/>
                          <a:ea typeface="UD デジタル 教科書体 NK-B" panose="02020700000000000000" pitchFamily="18" charset="-128"/>
                          <a:cs typeface="メイリオ"/>
                        </a:rPr>
                        <a:t>グループワークを通じ、チーム支援の重要性と効果、グループ討議の基礎的技術を体験的に理解する。</a:t>
                      </a:r>
                      <a:endParaRPr lang="ja-JP" altLang="en-US" sz="2400" b="1" dirty="0">
                        <a:solidFill>
                          <a:schemeClr val="bg2">
                            <a:lumMod val="25000"/>
                          </a:schemeClr>
                        </a:solidFill>
                        <a:latin typeface="UD デジタル 教科書体 NK-B" panose="02020700000000000000" pitchFamily="18" charset="-128"/>
                        <a:ea typeface="UD デジタル 教科書体 NK-B" panose="02020700000000000000" pitchFamily="18" charset="-128"/>
                        <a:cs typeface="メイリオ"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FF">
                        <a:alpha val="30196"/>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12754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6" name="フッター プレースホルダ 29"/>
          <p:cNvSpPr>
            <a:spLocks noGrp="1"/>
          </p:cNvSpPr>
          <p:nvPr>
            <p:ph type="ftr" sz="quarter" idx="11"/>
          </p:nvPr>
        </p:nvSpPr>
        <p:spPr>
          <a:xfrm>
            <a:off x="1523999" y="6437033"/>
            <a:ext cx="9643353" cy="365125"/>
          </a:xfrm>
        </p:spPr>
        <p:txBody>
          <a:bodyPr/>
          <a:lstStyle/>
          <a:p>
            <a:pPr algn="ctr"/>
            <a:r>
              <a:rPr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新カリキュラムに基づく相談支援従事者養成研修モデル研修</a:t>
            </a:r>
            <a:r>
              <a:rPr lang="en-US" altLang="ja-JP" sz="1600" dirty="0">
                <a:solidFill>
                  <a:schemeClr val="tx1"/>
                </a:solidFill>
                <a:latin typeface="UD デジタル 教科書体 NK-B" panose="02020700000000000000" pitchFamily="18" charset="-128"/>
                <a:ea typeface="UD デジタル 教科書体 NK-B" panose="02020700000000000000" pitchFamily="18" charset="-128"/>
              </a:rPr>
              <a:t>(</a:t>
            </a:r>
            <a:r>
              <a:rPr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初任者研修</a:t>
            </a:r>
            <a:r>
              <a:rPr lang="en-US" altLang="ja-JP" sz="1600" dirty="0">
                <a:solidFill>
                  <a:schemeClr val="tx1"/>
                </a:solidFill>
                <a:latin typeface="UD デジタル 教科書体 NK-B" panose="02020700000000000000" pitchFamily="18" charset="-128"/>
                <a:ea typeface="UD デジタル 教科書体 NK-B" panose="02020700000000000000" pitchFamily="18" charset="-128"/>
              </a:rPr>
              <a:t>), SSA2018-2019(c) </a:t>
            </a:r>
            <a:r>
              <a:rPr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不許複製</a:t>
            </a:r>
            <a:endParaRPr lang="en-US" sz="16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337" name="スライド番号プレースホルダー 10"/>
          <p:cNvSpPr>
            <a:spLocks noGrp="1"/>
          </p:cNvSpPr>
          <p:nvPr>
            <p:ph type="sldNum" sz="quarter" idx="12"/>
          </p:nvPr>
        </p:nvSpPr>
        <p:spPr/>
        <p:txBody>
          <a:bodyPr/>
          <a:lstStyle/>
          <a:p>
            <a:fld id="{5FD889E0-CAB2-4699-909D-B9A88D47ACBE}" type="slidenum">
              <a:rPr lang="en-US" smtClean="0"/>
              <a:pPr/>
              <a:t>15</a:t>
            </a:fld>
            <a:endParaRPr lang="en-US"/>
          </a:p>
        </p:txBody>
      </p:sp>
      <p:grpSp>
        <p:nvGrpSpPr>
          <p:cNvPr id="1338" name="グループ化 12"/>
          <p:cNvGrpSpPr/>
          <p:nvPr/>
        </p:nvGrpSpPr>
        <p:grpSpPr>
          <a:xfrm>
            <a:off x="1630018" y="2451652"/>
            <a:ext cx="9236766" cy="2455254"/>
            <a:chOff x="117533" y="3161781"/>
            <a:chExt cx="8823568" cy="2343428"/>
          </a:xfrm>
        </p:grpSpPr>
        <p:cxnSp>
          <p:nvCxnSpPr>
            <p:cNvPr id="1339" name="直線矢印コネクタ 58"/>
            <p:cNvCxnSpPr>
              <a:cxnSpLocks/>
            </p:cNvCxnSpPr>
            <p:nvPr/>
          </p:nvCxnSpPr>
          <p:spPr>
            <a:xfrm>
              <a:off x="2608511" y="5118464"/>
              <a:ext cx="5510955" cy="29731"/>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40" name="直線矢印コネクタ 11"/>
            <p:cNvCxnSpPr>
              <a:cxnSpLocks/>
            </p:cNvCxnSpPr>
            <p:nvPr/>
          </p:nvCxnSpPr>
          <p:spPr>
            <a:xfrm flipV="1">
              <a:off x="1043786" y="3665013"/>
              <a:ext cx="7897315" cy="4153"/>
            </a:xfrm>
            <a:prstGeom prst="straightConnector1">
              <a:avLst/>
            </a:prstGeom>
            <a:ln w="101600">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1341" name="正方形/長方形 4"/>
            <p:cNvSpPr/>
            <p:nvPr/>
          </p:nvSpPr>
          <p:spPr>
            <a:xfrm>
              <a:off x="117533" y="3191094"/>
              <a:ext cx="1470314" cy="947838"/>
            </a:xfrm>
            <a:prstGeom prst="rect">
              <a:avLst/>
            </a:prstGeom>
            <a:solidFill>
              <a:srgbClr val="0070C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cs typeface="メイリオ"/>
                </a:rPr>
                <a:t>インテーク</a:t>
              </a:r>
            </a:p>
            <a:p>
              <a:pPr algn="ctr"/>
              <a:r>
                <a:rPr kumimoji="1" lang="en-US" altLang="ja-JP" sz="1200" dirty="0">
                  <a:latin typeface="UD デジタル 教科書体 NK-R" panose="02020400000000000000" pitchFamily="18" charset="-128"/>
                  <a:ea typeface="UD デジタル 教科書体 NK-R" panose="02020400000000000000" pitchFamily="18" charset="-128"/>
                  <a:cs typeface="メイリオ"/>
                </a:rPr>
                <a:t>(</a:t>
              </a:r>
              <a:r>
                <a:rPr kumimoji="1" lang="ja-JP" altLang="en-US" sz="1200" dirty="0">
                  <a:latin typeface="UD デジタル 教科書体 NK-R" panose="02020400000000000000" pitchFamily="18" charset="-128"/>
                  <a:ea typeface="UD デジタル 教科書体 NK-R" panose="02020400000000000000" pitchFamily="18" charset="-128"/>
                  <a:cs typeface="メイリオ"/>
                </a:rPr>
                <a:t>アセスメント</a:t>
              </a:r>
              <a:r>
                <a:rPr kumimoji="1" lang="en-US" altLang="ja-JP" sz="1200" dirty="0">
                  <a:latin typeface="UD デジタル 教科書体 NK-R" panose="02020400000000000000" pitchFamily="18" charset="-128"/>
                  <a:ea typeface="UD デジタル 教科書体 NK-R" panose="02020400000000000000" pitchFamily="18" charset="-128"/>
                  <a:cs typeface="メイリオ"/>
                </a:rPr>
                <a:t>)</a:t>
              </a:r>
              <a:endParaRPr kumimoji="1" lang="ja-JP" altLang="en-US" sz="1200" dirty="0">
                <a:latin typeface="UD デジタル 教科書体 NK-R" panose="02020400000000000000" pitchFamily="18" charset="-128"/>
                <a:ea typeface="UD デジタル 教科書体 NK-R" panose="02020400000000000000" pitchFamily="18" charset="-128"/>
                <a:cs typeface="メイリオ"/>
              </a:endParaRPr>
            </a:p>
          </p:txBody>
        </p:sp>
        <p:sp>
          <p:nvSpPr>
            <p:cNvPr id="1342" name="正方形/長方形 5"/>
            <p:cNvSpPr/>
            <p:nvPr/>
          </p:nvSpPr>
          <p:spPr>
            <a:xfrm>
              <a:off x="1995185" y="3187729"/>
              <a:ext cx="1470314" cy="947838"/>
            </a:xfrm>
            <a:prstGeom prst="rect">
              <a:avLst/>
            </a:prstGeom>
            <a:solidFill>
              <a:srgbClr val="0070C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cs typeface="メイリオ"/>
                </a:rPr>
                <a:t>アセスメント</a:t>
              </a:r>
              <a:endParaRPr kumimoji="1" lang="en-US" altLang="ja-JP" sz="1600" dirty="0">
                <a:latin typeface="UD デジタル 教科書体 NK-R" panose="02020400000000000000" pitchFamily="18" charset="-128"/>
                <a:ea typeface="UD デジタル 教科書体 NK-R" panose="02020400000000000000" pitchFamily="18" charset="-128"/>
                <a:cs typeface="メイリオ"/>
              </a:endParaRPr>
            </a:p>
          </p:txBody>
        </p:sp>
        <p:sp>
          <p:nvSpPr>
            <p:cNvPr id="1343" name="正方形/長方形 6"/>
            <p:cNvSpPr/>
            <p:nvPr/>
          </p:nvSpPr>
          <p:spPr>
            <a:xfrm>
              <a:off x="3900439" y="3182152"/>
              <a:ext cx="1470314" cy="947838"/>
            </a:xfrm>
            <a:prstGeom prst="rect">
              <a:avLst/>
            </a:prstGeom>
            <a:solidFill>
              <a:srgbClr val="0070C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cs typeface="メイリオ"/>
                </a:rPr>
                <a:t>プランニング</a:t>
              </a:r>
              <a:endParaRPr kumimoji="1" lang="en-US" altLang="ja-JP" sz="1600" dirty="0">
                <a:latin typeface="UD デジタル 教科書体 NK-R" panose="02020400000000000000" pitchFamily="18" charset="-128"/>
                <a:ea typeface="UD デジタル 教科書体 NK-R" panose="02020400000000000000" pitchFamily="18" charset="-128"/>
                <a:cs typeface="メイリオ"/>
              </a:endParaRPr>
            </a:p>
          </p:txBody>
        </p:sp>
        <p:sp>
          <p:nvSpPr>
            <p:cNvPr id="1344" name="正方形/長方形 7"/>
            <p:cNvSpPr/>
            <p:nvPr/>
          </p:nvSpPr>
          <p:spPr>
            <a:xfrm>
              <a:off x="2064249" y="4852125"/>
              <a:ext cx="1088524" cy="635688"/>
            </a:xfrm>
            <a:prstGeom prst="rect">
              <a:avLst/>
            </a:prstGeom>
            <a:solidFill>
              <a:schemeClr val="accent5">
                <a:lumMod val="7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サービス等</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利用計画案</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p:txBody>
        </p:sp>
        <p:sp>
          <p:nvSpPr>
            <p:cNvPr id="1345" name="正方形/長方形 8"/>
            <p:cNvSpPr/>
            <p:nvPr/>
          </p:nvSpPr>
          <p:spPr>
            <a:xfrm>
              <a:off x="5769344" y="3191094"/>
              <a:ext cx="1470314" cy="947838"/>
            </a:xfrm>
            <a:prstGeom prst="rect">
              <a:avLst/>
            </a:prstGeom>
            <a:solidFill>
              <a:srgbClr val="0070C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cs typeface="メイリオ"/>
                </a:rPr>
                <a:t>モニタリング</a:t>
              </a:r>
              <a:endParaRPr kumimoji="1" lang="en-US" altLang="ja-JP" sz="1600" dirty="0">
                <a:latin typeface="UD デジタル 教科書体 NK-R" panose="02020400000000000000" pitchFamily="18" charset="-128"/>
                <a:ea typeface="UD デジタル 教科書体 NK-R" panose="02020400000000000000" pitchFamily="18" charset="-128"/>
                <a:cs typeface="メイリオ"/>
              </a:endParaRPr>
            </a:p>
          </p:txBody>
        </p:sp>
        <p:sp>
          <p:nvSpPr>
            <p:cNvPr id="1346" name="正方形/長方形 9"/>
            <p:cNvSpPr/>
            <p:nvPr/>
          </p:nvSpPr>
          <p:spPr>
            <a:xfrm>
              <a:off x="7509281" y="3161781"/>
              <a:ext cx="1019845" cy="947838"/>
            </a:xfrm>
            <a:prstGeom prst="rect">
              <a:avLst/>
            </a:prstGeom>
            <a:solidFill>
              <a:srgbClr val="0070C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cs typeface="メイリオ"/>
                </a:rPr>
                <a:t>終結</a:t>
              </a:r>
              <a:endParaRPr kumimoji="1" lang="en-US" altLang="ja-JP" dirty="0">
                <a:latin typeface="UD デジタル 教科書体 NK-R" panose="02020400000000000000" pitchFamily="18" charset="-128"/>
                <a:ea typeface="UD デジタル 教科書体 NK-R" panose="02020400000000000000" pitchFamily="18" charset="-128"/>
                <a:cs typeface="メイリオ"/>
              </a:endParaRPr>
            </a:p>
          </p:txBody>
        </p:sp>
        <p:cxnSp>
          <p:nvCxnSpPr>
            <p:cNvPr id="1347" name="カギ線コネクタ 19"/>
            <p:cNvCxnSpPr>
              <a:cxnSpLocks/>
              <a:stCxn id="1345" idx="0"/>
              <a:endCxn id="1342" idx="0"/>
            </p:cNvCxnSpPr>
            <p:nvPr/>
          </p:nvCxnSpPr>
          <p:spPr>
            <a:xfrm rot="16200000" flipV="1">
              <a:off x="4615739" y="1302332"/>
              <a:ext cx="3365" cy="3774159"/>
            </a:xfrm>
            <a:prstGeom prst="bentConnector3">
              <a:avLst>
                <a:gd name="adj1" fmla="val 22744440"/>
              </a:avLst>
            </a:prstGeom>
            <a:ln w="101600">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1348" name="角丸四角形 48"/>
            <p:cNvSpPr/>
            <p:nvPr/>
          </p:nvSpPr>
          <p:spPr>
            <a:xfrm>
              <a:off x="1130766" y="4019087"/>
              <a:ext cx="754544" cy="46966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cs typeface="メイリオ"/>
                </a:rPr>
                <a:t>受理</a:t>
              </a:r>
            </a:p>
          </p:txBody>
        </p:sp>
        <p:sp>
          <p:nvSpPr>
            <p:cNvPr id="1349" name="角丸四角形 49"/>
            <p:cNvSpPr/>
            <p:nvPr/>
          </p:nvSpPr>
          <p:spPr>
            <a:xfrm>
              <a:off x="4196306" y="4019087"/>
              <a:ext cx="956804" cy="46966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cs typeface="メイリオ"/>
                </a:rPr>
                <a:t>介入</a:t>
              </a:r>
            </a:p>
          </p:txBody>
        </p:sp>
        <p:sp>
          <p:nvSpPr>
            <p:cNvPr id="1350" name="正方形/長方形 50"/>
            <p:cNvSpPr/>
            <p:nvPr/>
          </p:nvSpPr>
          <p:spPr>
            <a:xfrm>
              <a:off x="5307771" y="4852125"/>
              <a:ext cx="1173909" cy="653084"/>
            </a:xfrm>
            <a:prstGeom prst="rect">
              <a:avLst/>
            </a:prstGeom>
            <a:solidFill>
              <a:schemeClr val="accent5">
                <a:lumMod val="7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サービス等</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利用計画</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p:txBody>
        </p:sp>
        <p:sp>
          <p:nvSpPr>
            <p:cNvPr id="1351" name="正方形/長方形 51"/>
            <p:cNvSpPr/>
            <p:nvPr/>
          </p:nvSpPr>
          <p:spPr>
            <a:xfrm>
              <a:off x="3264603" y="4852125"/>
              <a:ext cx="666863" cy="635688"/>
            </a:xfrm>
            <a:prstGeom prst="rect">
              <a:avLst/>
            </a:prstGeom>
            <a:solidFill>
              <a:schemeClr val="accent5">
                <a:lumMod val="7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支給</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決定</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p:txBody>
        </p:sp>
        <p:cxnSp>
          <p:nvCxnSpPr>
            <p:cNvPr id="1352" name="直線コネクタ 53"/>
            <p:cNvCxnSpPr>
              <a:cxnSpLocks/>
              <a:stCxn id="1342" idx="2"/>
            </p:cNvCxnSpPr>
            <p:nvPr/>
          </p:nvCxnSpPr>
          <p:spPr>
            <a:xfrm flipH="1">
              <a:off x="1995185" y="4135567"/>
              <a:ext cx="735157" cy="734918"/>
            </a:xfrm>
            <a:prstGeom prst="line">
              <a:avLst/>
            </a:prstGeom>
            <a:ln w="63500">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1353" name="正方形/長方形 54"/>
            <p:cNvSpPr/>
            <p:nvPr/>
          </p:nvSpPr>
          <p:spPr>
            <a:xfrm>
              <a:off x="4029486" y="4852125"/>
              <a:ext cx="1173909" cy="653084"/>
            </a:xfrm>
            <a:prstGeom prst="rect">
              <a:avLst/>
            </a:prstGeom>
            <a:solidFill>
              <a:schemeClr val="accent5">
                <a:lumMod val="7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サービス</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担当者会議</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p:txBody>
        </p:sp>
        <p:cxnSp>
          <p:nvCxnSpPr>
            <p:cNvPr id="1354" name="直線コネクタ 56"/>
            <p:cNvCxnSpPr>
              <a:cxnSpLocks/>
            </p:cNvCxnSpPr>
            <p:nvPr/>
          </p:nvCxnSpPr>
          <p:spPr>
            <a:xfrm>
              <a:off x="5397430" y="4136538"/>
              <a:ext cx="1084250" cy="715588"/>
            </a:xfrm>
            <a:prstGeom prst="line">
              <a:avLst/>
            </a:prstGeom>
            <a:ln w="63500">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1355" name="角丸四角形 63"/>
            <p:cNvSpPr/>
            <p:nvPr/>
          </p:nvSpPr>
          <p:spPr>
            <a:xfrm>
              <a:off x="289242" y="4019087"/>
              <a:ext cx="754544" cy="46966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cs typeface="メイリオ"/>
                </a:rPr>
                <a:t>受付</a:t>
              </a:r>
            </a:p>
          </p:txBody>
        </p:sp>
        <p:sp>
          <p:nvSpPr>
            <p:cNvPr id="1356" name="正方形/長方形 31"/>
            <p:cNvSpPr/>
            <p:nvPr/>
          </p:nvSpPr>
          <p:spPr>
            <a:xfrm>
              <a:off x="6622618" y="4852125"/>
              <a:ext cx="1173909" cy="653084"/>
            </a:xfrm>
            <a:prstGeom prst="rect">
              <a:avLst/>
            </a:prstGeom>
            <a:solidFill>
              <a:schemeClr val="accent5">
                <a:lumMod val="7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継続サービス利用支援</a:t>
              </a:r>
            </a:p>
          </p:txBody>
        </p:sp>
        <p:cxnSp>
          <p:nvCxnSpPr>
            <p:cNvPr id="1357" name="直線コネクタ 34"/>
            <p:cNvCxnSpPr>
              <a:cxnSpLocks/>
              <a:endCxn id="1356" idx="0"/>
            </p:cNvCxnSpPr>
            <p:nvPr/>
          </p:nvCxnSpPr>
          <p:spPr>
            <a:xfrm>
              <a:off x="6609311" y="4109619"/>
              <a:ext cx="600262" cy="742505"/>
            </a:xfrm>
            <a:prstGeom prst="line">
              <a:avLst/>
            </a:prstGeom>
            <a:ln w="63500">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1358" name="角丸四角形 47"/>
            <p:cNvSpPr/>
            <p:nvPr/>
          </p:nvSpPr>
          <p:spPr>
            <a:xfrm>
              <a:off x="6367094" y="4019087"/>
              <a:ext cx="956804" cy="46966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cs typeface="メイリオ"/>
                </a:rPr>
                <a:t>評価</a:t>
              </a:r>
            </a:p>
          </p:txBody>
        </p:sp>
      </p:grpSp>
      <p:sp>
        <p:nvSpPr>
          <p:cNvPr id="1359" name="右大かっこ 18"/>
          <p:cNvSpPr/>
          <p:nvPr/>
        </p:nvSpPr>
        <p:spPr>
          <a:xfrm rot="5400000">
            <a:off x="5638668" y="1111465"/>
            <a:ext cx="339039" cy="7996842"/>
          </a:xfrm>
          <a:prstGeom prst="rightBracket">
            <a:avLst/>
          </a:prstGeom>
          <a:ln w="1143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60" name="テキスト ボックス 20"/>
          <p:cNvSpPr txBox="1"/>
          <p:nvPr/>
        </p:nvSpPr>
        <p:spPr>
          <a:xfrm>
            <a:off x="3046099" y="5543049"/>
            <a:ext cx="5576480" cy="523220"/>
          </a:xfrm>
          <a:prstGeom prst="rect">
            <a:avLst/>
          </a:prstGeom>
          <a:noFill/>
        </p:spPr>
        <p:txBody>
          <a:bodyPr wrap="square" rtlCol="0">
            <a:spAutoFit/>
          </a:bodyPr>
          <a:lstStyle/>
          <a:p>
            <a:r>
              <a:rPr kumimoji="1" lang="ja-JP" altLang="en-US" sz="2800" b="1" dirty="0">
                <a:latin typeface="UD デジタル 教科書体 NK-B" panose="02020700000000000000" pitchFamily="18" charset="-128"/>
                <a:ea typeface="UD デジタル 教科書体 NK-B" panose="02020700000000000000" pitchFamily="18" charset="-128"/>
              </a:rPr>
              <a:t>演習１～３日目：模擬事例</a:t>
            </a:r>
            <a:endParaRPr kumimoji="1" lang="en-US" altLang="ja-JP" sz="2800" b="1" dirty="0">
              <a:latin typeface="UD デジタル 教科書体 NK-B" panose="02020700000000000000" pitchFamily="18" charset="-128"/>
              <a:ea typeface="UD デジタル 教科書体 NK-B" panose="02020700000000000000" pitchFamily="18" charset="-128"/>
            </a:endParaRPr>
          </a:p>
        </p:txBody>
      </p:sp>
      <p:cxnSp>
        <p:nvCxnSpPr>
          <p:cNvPr id="1361" name="直線コネクタ 35"/>
          <p:cNvCxnSpPr>
            <a:cxnSpLocks/>
          </p:cNvCxnSpPr>
          <p:nvPr/>
        </p:nvCxnSpPr>
        <p:spPr>
          <a:xfrm>
            <a:off x="153183" y="1027634"/>
            <a:ext cx="11734017"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63" name="タイトル 1"/>
          <p:cNvSpPr txBox="1"/>
          <p:nvPr/>
        </p:nvSpPr>
        <p:spPr>
          <a:xfrm>
            <a:off x="153183" y="124992"/>
            <a:ext cx="1152997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b="1" dirty="0">
                <a:latin typeface="UD デジタル 教科書体 NK-B" panose="02020700000000000000" pitchFamily="18" charset="-128"/>
                <a:ea typeface="UD デジタル 教科書体 NK-B" panose="02020700000000000000" pitchFamily="18" charset="-128"/>
                <a:cs typeface="メイリオ"/>
              </a:rPr>
              <a:t>ケアマネジメントプロセス</a:t>
            </a:r>
            <a:r>
              <a:rPr lang="ja-JP" altLang="en-US" sz="2800" b="1" dirty="0">
                <a:latin typeface="UD デジタル 教科書体 NK-B" panose="02020700000000000000" pitchFamily="18" charset="-128"/>
                <a:ea typeface="UD デジタル 教科書体 NK-B" panose="02020700000000000000" pitchFamily="18" charset="-128"/>
                <a:cs typeface="メイリオ"/>
              </a:rPr>
              <a:t>　</a:t>
            </a:r>
            <a:r>
              <a:rPr lang="ja-JP" altLang="en-US" sz="2000" b="1" dirty="0">
                <a:latin typeface="UD デジタル 教科書体 NK-B" panose="02020700000000000000" pitchFamily="18" charset="-128"/>
                <a:ea typeface="UD デジタル 教科書体 NK-B" panose="02020700000000000000" pitchFamily="18" charset="-128"/>
                <a:cs typeface="メイリオ"/>
              </a:rPr>
              <a:t>サービス等利用計画作成事務の流れ</a:t>
            </a:r>
            <a:endParaRPr lang="ja-JP" altLang="en-US" sz="1600" b="1" dirty="0">
              <a:latin typeface="UD デジタル 教科書体 NK-B" panose="02020700000000000000" pitchFamily="18" charset="-128"/>
              <a:ea typeface="UD デジタル 教科書体 NK-B" panose="02020700000000000000" pitchFamily="18" charset="-128"/>
              <a:cs typeface="メイリオ"/>
            </a:endParaRPr>
          </a:p>
        </p:txBody>
      </p:sp>
    </p:spTree>
    <p:extLst>
      <p:ext uri="{BB962C8B-B14F-4D97-AF65-F5344CB8AC3E}">
        <p14:creationId xmlns:p14="http://schemas.microsoft.com/office/powerpoint/2010/main" val="378218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5" name="四角形: 角を丸くする 4"/>
          <p:cNvSpPr/>
          <p:nvPr/>
        </p:nvSpPr>
        <p:spPr>
          <a:xfrm>
            <a:off x="4323275" y="2194276"/>
            <a:ext cx="7365142" cy="3013828"/>
          </a:xfrm>
          <a:prstGeom prst="roundRect">
            <a:avLst/>
          </a:prstGeom>
          <a:solidFill>
            <a:schemeClr val="accent2">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3200" b="1" dirty="0">
                <a:latin typeface="UD デジタル 教科書体 NK-B" panose="02020700000000000000" pitchFamily="18" charset="-128"/>
                <a:ea typeface="UD デジタル 教科書体 NK-B" panose="02020700000000000000" pitchFamily="18" charset="-128"/>
              </a:rPr>
              <a:t>◎　インテーク</a:t>
            </a:r>
            <a:endParaRPr kumimoji="1" lang="en-US" altLang="ja-JP" sz="3200" b="1" dirty="0">
              <a:latin typeface="UD デジタル 教科書体 NK-B" panose="02020700000000000000" pitchFamily="18" charset="-128"/>
              <a:ea typeface="UD デジタル 教科書体 NK-B" panose="02020700000000000000" pitchFamily="18" charset="-128"/>
            </a:endParaRPr>
          </a:p>
          <a:p>
            <a:endParaRPr kumimoji="1" lang="en-US" altLang="ja-JP" sz="3200" b="1" dirty="0">
              <a:latin typeface="UD デジタル 教科書体 NK-B" panose="02020700000000000000" pitchFamily="18" charset="-128"/>
              <a:ea typeface="UD デジタル 教科書体 NK-B" panose="02020700000000000000" pitchFamily="18" charset="-128"/>
            </a:endParaRPr>
          </a:p>
          <a:p>
            <a:r>
              <a:rPr kumimoji="1" lang="ja-JP" altLang="en-US" sz="3200" b="1" dirty="0">
                <a:latin typeface="UD デジタル 教科書体 NK-B" panose="02020700000000000000" pitchFamily="18" charset="-128"/>
                <a:ea typeface="UD デジタル 教科書体 NK-B" panose="02020700000000000000" pitchFamily="18" charset="-128"/>
              </a:rPr>
              <a:t>◎　アセスメント</a:t>
            </a:r>
            <a:endParaRPr kumimoji="1" lang="en-US" altLang="ja-JP" sz="3200" b="1" dirty="0">
              <a:latin typeface="UD デジタル 教科書体 NK-B" panose="02020700000000000000" pitchFamily="18" charset="-128"/>
              <a:ea typeface="UD デジタル 教科書体 NK-B" panose="02020700000000000000" pitchFamily="18" charset="-128"/>
            </a:endParaRPr>
          </a:p>
          <a:p>
            <a:endParaRPr kumimoji="1" lang="en-US" altLang="ja-JP" sz="3200" b="1" dirty="0">
              <a:latin typeface="UD デジタル 教科書体 NK-B" panose="02020700000000000000" pitchFamily="18" charset="-128"/>
              <a:ea typeface="UD デジタル 教科書体 NK-B" panose="02020700000000000000" pitchFamily="18" charset="-128"/>
            </a:endParaRPr>
          </a:p>
          <a:p>
            <a:r>
              <a:rPr kumimoji="1" lang="ja-JP" altLang="en-US" sz="3200" b="1" dirty="0">
                <a:latin typeface="UD デジタル 教科書体 NK-B" panose="02020700000000000000" pitchFamily="18" charset="-128"/>
                <a:ea typeface="UD デジタル 教科書体 NK-B" panose="02020700000000000000" pitchFamily="18" charset="-128"/>
              </a:rPr>
              <a:t>◎　支援の見立て（ニーズ整理）</a:t>
            </a:r>
          </a:p>
        </p:txBody>
      </p:sp>
      <p:sp>
        <p:nvSpPr>
          <p:cNvPr id="1366" name="四角形: 角を丸くする 3"/>
          <p:cNvSpPr/>
          <p:nvPr/>
        </p:nvSpPr>
        <p:spPr>
          <a:xfrm>
            <a:off x="1310712" y="1691696"/>
            <a:ext cx="2674307" cy="496528"/>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800" b="1" dirty="0">
                <a:latin typeface="UD デジタル 教科書体 NK-B" panose="02020700000000000000" pitchFamily="18" charset="-128"/>
                <a:ea typeface="UD デジタル 教科書体 NK-B" panose="02020700000000000000" pitchFamily="18" charset="-128"/>
              </a:rPr>
              <a:t>演習１日目</a:t>
            </a:r>
          </a:p>
        </p:txBody>
      </p:sp>
      <p:sp>
        <p:nvSpPr>
          <p:cNvPr id="1367" name="正方形/長方形 9"/>
          <p:cNvSpPr/>
          <p:nvPr/>
        </p:nvSpPr>
        <p:spPr>
          <a:xfrm>
            <a:off x="1310712" y="2194275"/>
            <a:ext cx="2674307" cy="30138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3200" b="1" dirty="0">
                <a:latin typeface="UD デジタル 教科書体 NK-B" panose="02020700000000000000" pitchFamily="18" charset="-128"/>
                <a:ea typeface="UD デジタル 教科書体 NK-B" panose="02020700000000000000" pitchFamily="18" charset="-128"/>
                <a:cs typeface="メイリオ" pitchFamily="50" charset="-128"/>
              </a:rPr>
              <a:t>基本相談</a:t>
            </a:r>
          </a:p>
        </p:txBody>
      </p:sp>
      <p:sp>
        <p:nvSpPr>
          <p:cNvPr id="1368" name="正方形/長方形 1"/>
          <p:cNvSpPr/>
          <p:nvPr/>
        </p:nvSpPr>
        <p:spPr>
          <a:xfrm>
            <a:off x="145774" y="212036"/>
            <a:ext cx="11873948" cy="646331"/>
          </a:xfrm>
          <a:prstGeom prst="rect">
            <a:avLst/>
          </a:prstGeom>
        </p:spPr>
        <p:txBody>
          <a:bodyPr wrap="square">
            <a:spAutoFit/>
          </a:bodyPr>
          <a:lstStyle/>
          <a:p>
            <a:r>
              <a:rPr kumimoji="1" lang="ja-JP" altLang="en-US" sz="3600" b="1" dirty="0">
                <a:latin typeface="UD デジタル 教科書体 NK-B" panose="02020700000000000000" pitchFamily="18" charset="-128"/>
                <a:ea typeface="UD デジタル 教科書体 NK-B" panose="02020700000000000000" pitchFamily="18" charset="-128"/>
                <a:cs typeface="メイリオ"/>
              </a:rPr>
              <a:t>模擬事例で一連のケアマネジメントプロセスを学ぶ</a:t>
            </a:r>
            <a:endParaRPr kumimoji="1" lang="en-US" altLang="ja-JP" sz="3600" b="1" dirty="0">
              <a:latin typeface="UD デジタル 教科書体 NK-B" panose="02020700000000000000" pitchFamily="18" charset="-128"/>
              <a:ea typeface="UD デジタル 教科書体 NK-B" panose="02020700000000000000" pitchFamily="18" charset="-128"/>
              <a:cs typeface="メイリオ"/>
            </a:endParaRPr>
          </a:p>
        </p:txBody>
      </p:sp>
      <p:cxnSp>
        <p:nvCxnSpPr>
          <p:cNvPr id="1369" name="直線コネクタ 8"/>
          <p:cNvCxnSpPr>
            <a:cxnSpLocks/>
          </p:cNvCxnSpPr>
          <p:nvPr/>
        </p:nvCxnSpPr>
        <p:spPr>
          <a:xfrm>
            <a:off x="252371" y="858367"/>
            <a:ext cx="1176735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0381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5" name="タイトル 1"/>
          <p:cNvSpPr>
            <a:spLocks noGrp="1"/>
          </p:cNvSpPr>
          <p:nvPr>
            <p:ph type="title"/>
          </p:nvPr>
        </p:nvSpPr>
        <p:spPr>
          <a:xfrm>
            <a:off x="122290" y="130528"/>
            <a:ext cx="11947420" cy="1325563"/>
          </a:xfrm>
        </p:spPr>
        <p:txBody>
          <a:bodyPr>
            <a:normAutofit/>
          </a:bodyPr>
          <a:lstStyle/>
          <a:p>
            <a:r>
              <a:rPr lang="ja-JP" altLang="en-US" sz="3600" b="1" dirty="0">
                <a:latin typeface="UD デジタル 教科書体 NK-B" panose="02020700000000000000" pitchFamily="18" charset="-128"/>
                <a:ea typeface="UD デジタル 教科書体 NK-B" panose="02020700000000000000" pitchFamily="18" charset="-128"/>
                <a:cs typeface="メイリオ"/>
              </a:rPr>
              <a:t>ケアマネジメントプロセス</a:t>
            </a:r>
            <a:r>
              <a:rPr lang="ja-JP" altLang="en-US" sz="2800" b="1" dirty="0">
                <a:latin typeface="UD デジタル 教科書体 NK-B" panose="02020700000000000000" pitchFamily="18" charset="-128"/>
                <a:ea typeface="UD デジタル 教科書体 NK-B" panose="02020700000000000000" pitchFamily="18" charset="-128"/>
                <a:cs typeface="メイリオ"/>
              </a:rPr>
              <a:t>　</a:t>
            </a:r>
            <a:r>
              <a:rPr lang="ja-JP" altLang="en-US" sz="2000" b="1" dirty="0">
                <a:latin typeface="UD デジタル 教科書体 NK-B" panose="02020700000000000000" pitchFamily="18" charset="-128"/>
                <a:ea typeface="UD デジタル 教科書体 NK-B" panose="02020700000000000000" pitchFamily="18" charset="-128"/>
                <a:cs typeface="メイリオ"/>
              </a:rPr>
              <a:t>サービス等利用計画作成事務の流れ</a:t>
            </a:r>
            <a:endParaRPr lang="ja-JP" altLang="en-US" sz="1600" b="1" dirty="0">
              <a:latin typeface="UD デジタル 教科書体 NK-B" panose="02020700000000000000" pitchFamily="18" charset="-128"/>
              <a:ea typeface="UD デジタル 教科書体 NK-B" panose="02020700000000000000" pitchFamily="18" charset="-128"/>
              <a:cs typeface="メイリオ"/>
            </a:endParaRPr>
          </a:p>
        </p:txBody>
      </p:sp>
      <p:sp>
        <p:nvSpPr>
          <p:cNvPr id="1376" name="フッター プレースホルダ 29"/>
          <p:cNvSpPr>
            <a:spLocks noGrp="1"/>
          </p:cNvSpPr>
          <p:nvPr>
            <p:ph type="ftr" sz="quarter" idx="11"/>
          </p:nvPr>
        </p:nvSpPr>
        <p:spPr>
          <a:xfrm>
            <a:off x="1524000" y="6437033"/>
            <a:ext cx="9144000" cy="365125"/>
          </a:xfrm>
        </p:spPr>
        <p:txBody>
          <a:bodyPr/>
          <a:lstStyle/>
          <a:p>
            <a:pPr algn="ctr"/>
            <a:r>
              <a:rPr lang="ja-JP" altLang="en-US" sz="800" dirty="0"/>
              <a:t>新カリキュラムに基づく相談支援従事者養成研修モデル研修</a:t>
            </a:r>
            <a:r>
              <a:rPr lang="en-US" altLang="ja-JP" sz="800" dirty="0"/>
              <a:t>(</a:t>
            </a:r>
            <a:r>
              <a:rPr lang="ja-JP" altLang="en-US" sz="800" dirty="0"/>
              <a:t>初任者研修</a:t>
            </a:r>
            <a:r>
              <a:rPr lang="en-US" altLang="ja-JP" sz="800" dirty="0"/>
              <a:t>), SSA2018-2019(c) </a:t>
            </a:r>
            <a:r>
              <a:rPr lang="ja-JP" altLang="en-US" sz="800" dirty="0"/>
              <a:t>不許複製</a:t>
            </a:r>
            <a:endParaRPr lang="en-US" sz="800" dirty="0"/>
          </a:p>
        </p:txBody>
      </p:sp>
      <p:sp>
        <p:nvSpPr>
          <p:cNvPr id="1377" name="スライド番号プレースホルダー 10"/>
          <p:cNvSpPr>
            <a:spLocks noGrp="1"/>
          </p:cNvSpPr>
          <p:nvPr>
            <p:ph type="sldNum" sz="quarter" idx="12"/>
          </p:nvPr>
        </p:nvSpPr>
        <p:spPr/>
        <p:txBody>
          <a:bodyPr/>
          <a:lstStyle/>
          <a:p>
            <a:fld id="{5FD889E0-CAB2-4699-909D-B9A88D47ACBE}" type="slidenum">
              <a:rPr lang="en-US" smtClean="0"/>
              <a:pPr/>
              <a:t>17</a:t>
            </a:fld>
            <a:endParaRPr lang="en-US"/>
          </a:p>
        </p:txBody>
      </p:sp>
      <p:grpSp>
        <p:nvGrpSpPr>
          <p:cNvPr id="1378" name="グループ化 12"/>
          <p:cNvGrpSpPr/>
          <p:nvPr/>
        </p:nvGrpSpPr>
        <p:grpSpPr>
          <a:xfrm>
            <a:off x="1523999" y="2451652"/>
            <a:ext cx="9144001" cy="2455254"/>
            <a:chOff x="117533" y="3161781"/>
            <a:chExt cx="8823568" cy="2343428"/>
          </a:xfrm>
        </p:grpSpPr>
        <p:cxnSp>
          <p:nvCxnSpPr>
            <p:cNvPr id="1379" name="直線矢印コネクタ 58"/>
            <p:cNvCxnSpPr>
              <a:cxnSpLocks/>
            </p:cNvCxnSpPr>
            <p:nvPr/>
          </p:nvCxnSpPr>
          <p:spPr>
            <a:xfrm>
              <a:off x="2608511" y="5118464"/>
              <a:ext cx="5510955" cy="29731"/>
            </a:xfrm>
            <a:prstGeom prst="straightConnector1">
              <a:avLst/>
            </a:prstGeom>
            <a:ln w="50800">
              <a:solidFill>
                <a:schemeClr val="accent6">
                  <a:lumMod val="20000"/>
                  <a:lumOff val="8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380" name="直線矢印コネクタ 11"/>
            <p:cNvCxnSpPr>
              <a:cxnSpLocks/>
            </p:cNvCxnSpPr>
            <p:nvPr/>
          </p:nvCxnSpPr>
          <p:spPr>
            <a:xfrm flipV="1">
              <a:off x="1043786" y="3665013"/>
              <a:ext cx="7897315" cy="4153"/>
            </a:xfrm>
            <a:prstGeom prst="straightConnector1">
              <a:avLst/>
            </a:prstGeom>
            <a:ln w="101600">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1381" name="正方形/長方形 4"/>
            <p:cNvSpPr/>
            <p:nvPr/>
          </p:nvSpPr>
          <p:spPr>
            <a:xfrm>
              <a:off x="117533" y="3191094"/>
              <a:ext cx="1470314" cy="947838"/>
            </a:xfrm>
            <a:prstGeom prst="rect">
              <a:avLst/>
            </a:prstGeom>
            <a:solidFill>
              <a:srgbClr val="0070C0"/>
            </a:solid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cs typeface="メイリオ"/>
                </a:rPr>
                <a:t>インテーク</a:t>
              </a:r>
            </a:p>
            <a:p>
              <a:pPr algn="ctr"/>
              <a:r>
                <a:rPr kumimoji="1" lang="en-US" altLang="ja-JP" sz="1200" dirty="0">
                  <a:latin typeface="UD デジタル 教科書体 NK-R" panose="02020400000000000000" pitchFamily="18" charset="-128"/>
                  <a:ea typeface="UD デジタル 教科書体 NK-R" panose="02020400000000000000" pitchFamily="18" charset="-128"/>
                  <a:cs typeface="メイリオ"/>
                </a:rPr>
                <a:t>(</a:t>
              </a:r>
              <a:r>
                <a:rPr kumimoji="1" lang="ja-JP" altLang="en-US" sz="1200" dirty="0">
                  <a:latin typeface="UD デジタル 教科書体 NK-R" panose="02020400000000000000" pitchFamily="18" charset="-128"/>
                  <a:ea typeface="UD デジタル 教科書体 NK-R" panose="02020400000000000000" pitchFamily="18" charset="-128"/>
                  <a:cs typeface="メイリオ"/>
                </a:rPr>
                <a:t>アセスメント</a:t>
              </a:r>
              <a:r>
                <a:rPr kumimoji="1" lang="en-US" altLang="ja-JP" sz="1200" dirty="0">
                  <a:latin typeface="UD デジタル 教科書体 NK-R" panose="02020400000000000000" pitchFamily="18" charset="-128"/>
                  <a:ea typeface="UD デジタル 教科書体 NK-R" panose="02020400000000000000" pitchFamily="18" charset="-128"/>
                  <a:cs typeface="メイリオ"/>
                </a:rPr>
                <a:t>)</a:t>
              </a:r>
              <a:endParaRPr kumimoji="1" lang="ja-JP" altLang="en-US" sz="1200" dirty="0">
                <a:latin typeface="UD デジタル 教科書体 NK-R" panose="02020400000000000000" pitchFamily="18" charset="-128"/>
                <a:ea typeface="UD デジタル 教科書体 NK-R" panose="02020400000000000000" pitchFamily="18" charset="-128"/>
                <a:cs typeface="メイリオ"/>
              </a:endParaRPr>
            </a:p>
          </p:txBody>
        </p:sp>
        <p:sp>
          <p:nvSpPr>
            <p:cNvPr id="1382" name="正方形/長方形 5"/>
            <p:cNvSpPr/>
            <p:nvPr/>
          </p:nvSpPr>
          <p:spPr>
            <a:xfrm>
              <a:off x="1995185" y="3187729"/>
              <a:ext cx="1470314" cy="947838"/>
            </a:xfrm>
            <a:prstGeom prst="rect">
              <a:avLst/>
            </a:prstGeom>
            <a:solidFill>
              <a:srgbClr val="0070C0"/>
            </a:solid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cs typeface="メイリオ"/>
                </a:rPr>
                <a:t>アセスメント</a:t>
              </a:r>
              <a:endParaRPr kumimoji="1" lang="en-US" altLang="ja-JP" sz="1600" dirty="0">
                <a:latin typeface="UD デジタル 教科書体 NK-R" panose="02020400000000000000" pitchFamily="18" charset="-128"/>
                <a:ea typeface="UD デジタル 教科書体 NK-R" panose="02020400000000000000" pitchFamily="18" charset="-128"/>
                <a:cs typeface="メイリオ"/>
              </a:endParaRPr>
            </a:p>
          </p:txBody>
        </p:sp>
        <p:sp>
          <p:nvSpPr>
            <p:cNvPr id="1383" name="正方形/長方形 6"/>
            <p:cNvSpPr/>
            <p:nvPr/>
          </p:nvSpPr>
          <p:spPr>
            <a:xfrm>
              <a:off x="3900439" y="3182152"/>
              <a:ext cx="1470314" cy="947838"/>
            </a:xfrm>
            <a:prstGeom prst="rect">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cs typeface="メイリオ"/>
                </a:rPr>
                <a:t>プランニング</a:t>
              </a:r>
              <a:endParaRPr kumimoji="1" lang="en-US" altLang="ja-JP" sz="1600" dirty="0">
                <a:latin typeface="UD デジタル 教科書体 NK-R" panose="02020400000000000000" pitchFamily="18" charset="-128"/>
                <a:ea typeface="UD デジタル 教科書体 NK-R" panose="02020400000000000000" pitchFamily="18" charset="-128"/>
                <a:cs typeface="メイリオ"/>
              </a:endParaRPr>
            </a:p>
          </p:txBody>
        </p:sp>
        <p:sp>
          <p:nvSpPr>
            <p:cNvPr id="1384" name="正方形/長方形 7"/>
            <p:cNvSpPr/>
            <p:nvPr/>
          </p:nvSpPr>
          <p:spPr>
            <a:xfrm>
              <a:off x="2064249" y="4852125"/>
              <a:ext cx="1088524" cy="635688"/>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サービス等</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利用計画案</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p:txBody>
        </p:sp>
        <p:sp>
          <p:nvSpPr>
            <p:cNvPr id="1385" name="正方形/長方形 8"/>
            <p:cNvSpPr/>
            <p:nvPr/>
          </p:nvSpPr>
          <p:spPr>
            <a:xfrm>
              <a:off x="5769344" y="3191094"/>
              <a:ext cx="1470314" cy="947838"/>
            </a:xfrm>
            <a:prstGeom prst="rect">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cs typeface="メイリオ"/>
                </a:rPr>
                <a:t>モニタリング</a:t>
              </a:r>
              <a:endParaRPr kumimoji="1" lang="en-US" altLang="ja-JP" sz="1600" dirty="0">
                <a:latin typeface="UD デジタル 教科書体 NK-R" panose="02020400000000000000" pitchFamily="18" charset="-128"/>
                <a:ea typeface="UD デジタル 教科書体 NK-R" panose="02020400000000000000" pitchFamily="18" charset="-128"/>
                <a:cs typeface="メイリオ"/>
              </a:endParaRPr>
            </a:p>
          </p:txBody>
        </p:sp>
        <p:sp>
          <p:nvSpPr>
            <p:cNvPr id="1386" name="正方形/長方形 9"/>
            <p:cNvSpPr/>
            <p:nvPr/>
          </p:nvSpPr>
          <p:spPr>
            <a:xfrm>
              <a:off x="7509281" y="3161781"/>
              <a:ext cx="1019845" cy="947838"/>
            </a:xfrm>
            <a:prstGeom prst="rect">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cs typeface="メイリオ"/>
                </a:rPr>
                <a:t>終結</a:t>
              </a:r>
              <a:endParaRPr kumimoji="1" lang="en-US" altLang="ja-JP" dirty="0">
                <a:latin typeface="UD デジタル 教科書体 NK-R" panose="02020400000000000000" pitchFamily="18" charset="-128"/>
                <a:ea typeface="UD デジタル 教科書体 NK-R" panose="02020400000000000000" pitchFamily="18" charset="-128"/>
                <a:cs typeface="メイリオ"/>
              </a:endParaRPr>
            </a:p>
          </p:txBody>
        </p:sp>
        <p:cxnSp>
          <p:nvCxnSpPr>
            <p:cNvPr id="1387" name="カギ線コネクタ 19"/>
            <p:cNvCxnSpPr>
              <a:cxnSpLocks/>
              <a:stCxn id="1385" idx="0"/>
              <a:endCxn id="1382" idx="0"/>
            </p:cNvCxnSpPr>
            <p:nvPr/>
          </p:nvCxnSpPr>
          <p:spPr>
            <a:xfrm rot="16200000" flipV="1">
              <a:off x="4615739" y="1302332"/>
              <a:ext cx="3365" cy="3774159"/>
            </a:xfrm>
            <a:prstGeom prst="bentConnector3">
              <a:avLst>
                <a:gd name="adj1" fmla="val 22744440"/>
              </a:avLst>
            </a:prstGeom>
            <a:ln w="101600">
              <a:solidFill>
                <a:schemeClr val="accent2">
                  <a:lumMod val="20000"/>
                  <a:lumOff val="80000"/>
                </a:schemeClr>
              </a:solidFill>
              <a:tailEnd type="arrow"/>
            </a:ln>
          </p:spPr>
          <p:style>
            <a:lnRef idx="2">
              <a:schemeClr val="accent1"/>
            </a:lnRef>
            <a:fillRef idx="0">
              <a:schemeClr val="accent1"/>
            </a:fillRef>
            <a:effectRef idx="1">
              <a:schemeClr val="accent1"/>
            </a:effectRef>
            <a:fontRef idx="minor">
              <a:schemeClr val="tx1"/>
            </a:fontRef>
          </p:style>
        </p:cxnSp>
        <p:sp>
          <p:nvSpPr>
            <p:cNvPr id="1388" name="角丸四角形 48"/>
            <p:cNvSpPr/>
            <p:nvPr/>
          </p:nvSpPr>
          <p:spPr>
            <a:xfrm>
              <a:off x="1130766" y="4019087"/>
              <a:ext cx="754544" cy="46966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cs typeface="メイリオ"/>
                </a:rPr>
                <a:t>受理</a:t>
              </a:r>
            </a:p>
          </p:txBody>
        </p:sp>
        <p:sp>
          <p:nvSpPr>
            <p:cNvPr id="1389" name="角丸四角形 49"/>
            <p:cNvSpPr/>
            <p:nvPr/>
          </p:nvSpPr>
          <p:spPr>
            <a:xfrm>
              <a:off x="4196306" y="4019087"/>
              <a:ext cx="956804" cy="469667"/>
            </a:xfrm>
            <a:prstGeom prst="roundRect">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cs typeface="メイリオ"/>
                </a:rPr>
                <a:t>介入</a:t>
              </a:r>
            </a:p>
          </p:txBody>
        </p:sp>
        <p:sp>
          <p:nvSpPr>
            <p:cNvPr id="1390" name="正方形/長方形 50"/>
            <p:cNvSpPr/>
            <p:nvPr/>
          </p:nvSpPr>
          <p:spPr>
            <a:xfrm>
              <a:off x="5307771" y="4852125"/>
              <a:ext cx="1173909" cy="653084"/>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サービス等</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利用計画</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p:txBody>
        </p:sp>
        <p:sp>
          <p:nvSpPr>
            <p:cNvPr id="1391" name="正方形/長方形 51"/>
            <p:cNvSpPr/>
            <p:nvPr/>
          </p:nvSpPr>
          <p:spPr>
            <a:xfrm>
              <a:off x="3264603" y="4852125"/>
              <a:ext cx="666863" cy="635688"/>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支給</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決定</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p:txBody>
        </p:sp>
        <p:cxnSp>
          <p:nvCxnSpPr>
            <p:cNvPr id="1392" name="直線コネクタ 53"/>
            <p:cNvCxnSpPr>
              <a:cxnSpLocks/>
              <a:stCxn id="1382" idx="2"/>
            </p:cNvCxnSpPr>
            <p:nvPr/>
          </p:nvCxnSpPr>
          <p:spPr>
            <a:xfrm flipH="1">
              <a:off x="1995185" y="4135567"/>
              <a:ext cx="735157" cy="734918"/>
            </a:xfrm>
            <a:prstGeom prst="line">
              <a:avLst/>
            </a:prstGeom>
            <a:ln w="63500">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1393" name="正方形/長方形 54"/>
            <p:cNvSpPr/>
            <p:nvPr/>
          </p:nvSpPr>
          <p:spPr>
            <a:xfrm>
              <a:off x="4029486" y="4852125"/>
              <a:ext cx="1173909" cy="653084"/>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サービス</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担当者会議</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p:txBody>
        </p:sp>
        <p:cxnSp>
          <p:nvCxnSpPr>
            <p:cNvPr id="1394" name="直線コネクタ 56"/>
            <p:cNvCxnSpPr>
              <a:cxnSpLocks/>
            </p:cNvCxnSpPr>
            <p:nvPr/>
          </p:nvCxnSpPr>
          <p:spPr>
            <a:xfrm>
              <a:off x="5397430" y="4136538"/>
              <a:ext cx="1084250" cy="715588"/>
            </a:xfrm>
            <a:prstGeom prst="line">
              <a:avLst/>
            </a:prstGeom>
            <a:ln w="63500">
              <a:solidFill>
                <a:schemeClr val="accent5">
                  <a:lumMod val="20000"/>
                  <a:lumOff val="8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1395" name="角丸四角形 63"/>
            <p:cNvSpPr/>
            <p:nvPr/>
          </p:nvSpPr>
          <p:spPr>
            <a:xfrm>
              <a:off x="289242" y="4019087"/>
              <a:ext cx="754544" cy="46966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cs typeface="メイリオ"/>
                </a:rPr>
                <a:t>受付</a:t>
              </a:r>
            </a:p>
          </p:txBody>
        </p:sp>
        <p:sp>
          <p:nvSpPr>
            <p:cNvPr id="1396" name="正方形/長方形 31"/>
            <p:cNvSpPr/>
            <p:nvPr/>
          </p:nvSpPr>
          <p:spPr>
            <a:xfrm>
              <a:off x="6622618" y="4852125"/>
              <a:ext cx="1173909" cy="653084"/>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継続サービス利用支援</a:t>
              </a:r>
            </a:p>
          </p:txBody>
        </p:sp>
        <p:cxnSp>
          <p:nvCxnSpPr>
            <p:cNvPr id="1397" name="直線コネクタ 34"/>
            <p:cNvCxnSpPr>
              <a:cxnSpLocks/>
              <a:endCxn id="1396" idx="0"/>
            </p:cNvCxnSpPr>
            <p:nvPr/>
          </p:nvCxnSpPr>
          <p:spPr>
            <a:xfrm>
              <a:off x="6609311" y="4109619"/>
              <a:ext cx="600262" cy="742505"/>
            </a:xfrm>
            <a:prstGeom prst="line">
              <a:avLst/>
            </a:prstGeom>
            <a:ln w="63500">
              <a:solidFill>
                <a:schemeClr val="accent5">
                  <a:lumMod val="20000"/>
                  <a:lumOff val="8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1398" name="角丸四角形 47"/>
            <p:cNvSpPr/>
            <p:nvPr/>
          </p:nvSpPr>
          <p:spPr>
            <a:xfrm>
              <a:off x="6367094" y="4019087"/>
              <a:ext cx="956804" cy="469667"/>
            </a:xfrm>
            <a:prstGeom prst="roundRect">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cs typeface="メイリオ"/>
                </a:rPr>
                <a:t>評価</a:t>
              </a:r>
            </a:p>
          </p:txBody>
        </p:sp>
      </p:grpSp>
      <p:sp>
        <p:nvSpPr>
          <p:cNvPr id="1399" name="右大かっこ 18"/>
          <p:cNvSpPr/>
          <p:nvPr/>
        </p:nvSpPr>
        <p:spPr>
          <a:xfrm rot="5400000">
            <a:off x="5472112" y="1025898"/>
            <a:ext cx="339039" cy="7879377"/>
          </a:xfrm>
          <a:prstGeom prst="rightBracket">
            <a:avLst/>
          </a:prstGeom>
          <a:ln w="1143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00" name="テキスト ボックス 20"/>
          <p:cNvSpPr txBox="1"/>
          <p:nvPr/>
        </p:nvSpPr>
        <p:spPr>
          <a:xfrm>
            <a:off x="2764734" y="5281682"/>
            <a:ext cx="5576480" cy="523220"/>
          </a:xfrm>
          <a:prstGeom prst="rect">
            <a:avLst/>
          </a:prstGeom>
          <a:noFill/>
        </p:spPr>
        <p:txBody>
          <a:bodyPr wrap="square" rtlCol="0">
            <a:spAutoFit/>
          </a:bodyPr>
          <a:lstStyle/>
          <a:p>
            <a:r>
              <a:rPr kumimoji="1" lang="ja-JP" altLang="en-US" sz="2800" b="1" dirty="0">
                <a:latin typeface="UD デジタル 教科書体 NK-B" panose="02020700000000000000" pitchFamily="18" charset="-128"/>
                <a:ea typeface="UD デジタル 教科書体 NK-B" panose="02020700000000000000" pitchFamily="18" charset="-128"/>
              </a:rPr>
              <a:t>演習１日目：模擬事例</a:t>
            </a:r>
            <a:endParaRPr kumimoji="1" lang="en-US" altLang="ja-JP" sz="2800" b="1" dirty="0">
              <a:latin typeface="UD デジタル 教科書体 NK-B" panose="02020700000000000000" pitchFamily="18" charset="-128"/>
              <a:ea typeface="UD デジタル 教科書体 NK-B" panose="02020700000000000000" pitchFamily="18" charset="-128"/>
            </a:endParaRPr>
          </a:p>
        </p:txBody>
      </p:sp>
      <p:sp>
        <p:nvSpPr>
          <p:cNvPr id="1401" name="テキスト ボックス 37"/>
          <p:cNvSpPr txBox="1"/>
          <p:nvPr/>
        </p:nvSpPr>
        <p:spPr>
          <a:xfrm>
            <a:off x="3912076" y="5781254"/>
            <a:ext cx="5315590" cy="523220"/>
          </a:xfrm>
          <a:prstGeom prst="rect">
            <a:avLst/>
          </a:prstGeom>
          <a:noFill/>
        </p:spPr>
        <p:txBody>
          <a:bodyPr wrap="square" rtlCol="0">
            <a:spAutoFit/>
          </a:bodyPr>
          <a:lstStyle/>
          <a:p>
            <a:r>
              <a:rPr kumimoji="1" lang="ja-JP" altLang="en-US" sz="2800" b="1" dirty="0">
                <a:solidFill>
                  <a:schemeClr val="bg1">
                    <a:lumMod val="85000"/>
                  </a:schemeClr>
                </a:solidFill>
                <a:latin typeface="UD デジタル 教科書体 NK-B" panose="02020700000000000000" pitchFamily="18" charset="-128"/>
                <a:ea typeface="UD デジタル 教科書体 NK-B" panose="02020700000000000000" pitchFamily="18" charset="-128"/>
              </a:rPr>
              <a:t>演習４～６日目：　生事例</a:t>
            </a:r>
          </a:p>
        </p:txBody>
      </p:sp>
      <p:cxnSp>
        <p:nvCxnSpPr>
          <p:cNvPr id="1402" name="直線コネクタ 35"/>
          <p:cNvCxnSpPr>
            <a:cxnSpLocks/>
          </p:cNvCxnSpPr>
          <p:nvPr/>
        </p:nvCxnSpPr>
        <p:spPr>
          <a:xfrm>
            <a:off x="153183" y="1054138"/>
            <a:ext cx="1165450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1483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9" name="四角形: 角を丸くする 6"/>
          <p:cNvSpPr/>
          <p:nvPr/>
        </p:nvSpPr>
        <p:spPr>
          <a:xfrm>
            <a:off x="4454735" y="2195317"/>
            <a:ext cx="7167421" cy="3804316"/>
          </a:xfrm>
          <a:prstGeom prst="roundRect">
            <a:avLst/>
          </a:prstGeom>
          <a:solidFill>
            <a:schemeClr val="accent2">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3200" b="1" dirty="0">
                <a:latin typeface="UD デジタル 教科書体 NK-B" panose="02020700000000000000" pitchFamily="18" charset="-128"/>
                <a:ea typeface="UD デジタル 教科書体 NK-B" panose="02020700000000000000" pitchFamily="18" charset="-128"/>
              </a:rPr>
              <a:t>◎　ニーズ整理</a:t>
            </a:r>
            <a:endParaRPr kumimoji="1" lang="en-US" altLang="ja-JP" sz="3200" b="1" dirty="0">
              <a:latin typeface="UD デジタル 教科書体 NK-B" panose="02020700000000000000" pitchFamily="18" charset="-128"/>
              <a:ea typeface="UD デジタル 教科書体 NK-B" panose="02020700000000000000" pitchFamily="18" charset="-128"/>
            </a:endParaRPr>
          </a:p>
          <a:p>
            <a:endParaRPr kumimoji="1" lang="en-US" altLang="ja-JP" sz="3200" b="1" dirty="0">
              <a:latin typeface="UD デジタル 教科書体 NK-B" panose="02020700000000000000" pitchFamily="18" charset="-128"/>
              <a:ea typeface="UD デジタル 教科書体 NK-B" panose="02020700000000000000" pitchFamily="18" charset="-128"/>
            </a:endParaRPr>
          </a:p>
          <a:p>
            <a:r>
              <a:rPr kumimoji="1" lang="ja-JP" altLang="en-US" sz="3200" b="1" dirty="0">
                <a:latin typeface="UD デジタル 教科書体 NK-B" panose="02020700000000000000" pitchFamily="18" charset="-128"/>
                <a:ea typeface="UD デジタル 教科書体 NK-B" panose="02020700000000000000" pitchFamily="18" charset="-128"/>
              </a:rPr>
              <a:t>◎　プランニング</a:t>
            </a:r>
            <a:endParaRPr kumimoji="1" lang="en-US" altLang="ja-JP" sz="3200" b="1" dirty="0">
              <a:latin typeface="UD デジタル 教科書体 NK-B" panose="02020700000000000000" pitchFamily="18" charset="-128"/>
              <a:ea typeface="UD デジタル 教科書体 NK-B" panose="02020700000000000000" pitchFamily="18" charset="-128"/>
            </a:endParaRPr>
          </a:p>
          <a:p>
            <a:endParaRPr kumimoji="1" lang="en-US" altLang="ja-JP" sz="3200" b="1" dirty="0">
              <a:latin typeface="UD デジタル 教科書体 NK-B" panose="02020700000000000000" pitchFamily="18" charset="-128"/>
              <a:ea typeface="UD デジタル 教科書体 NK-B" panose="02020700000000000000" pitchFamily="18" charset="-128"/>
            </a:endParaRPr>
          </a:p>
          <a:p>
            <a:r>
              <a:rPr kumimoji="1" lang="ja-JP" altLang="en-US" sz="3200" b="1" dirty="0">
                <a:latin typeface="UD デジタル 教科書体 NK-B" panose="02020700000000000000" pitchFamily="18" charset="-128"/>
                <a:ea typeface="UD デジタル 教科書体 NK-B" panose="02020700000000000000" pitchFamily="18" charset="-128"/>
              </a:rPr>
              <a:t>◎　サービス調整</a:t>
            </a:r>
            <a:endParaRPr kumimoji="1" lang="en-US" altLang="ja-JP" sz="3200" b="1" dirty="0">
              <a:latin typeface="UD デジタル 教科書体 NK-B" panose="02020700000000000000" pitchFamily="18" charset="-128"/>
              <a:ea typeface="UD デジタル 教科書体 NK-B" panose="02020700000000000000" pitchFamily="18" charset="-128"/>
            </a:endParaRPr>
          </a:p>
          <a:p>
            <a:endParaRPr kumimoji="1" lang="en-US" altLang="ja-JP" sz="3200" b="1" dirty="0">
              <a:latin typeface="UD デジタル 教科書体 NK-B" panose="02020700000000000000" pitchFamily="18" charset="-128"/>
              <a:ea typeface="UD デジタル 教科書体 NK-B" panose="02020700000000000000" pitchFamily="18" charset="-128"/>
            </a:endParaRPr>
          </a:p>
          <a:p>
            <a:r>
              <a:rPr kumimoji="1" lang="ja-JP" altLang="en-US" sz="3200" b="1" dirty="0">
                <a:latin typeface="UD デジタル 教科書体 NK-B" panose="02020700000000000000" pitchFamily="18" charset="-128"/>
                <a:ea typeface="UD デジタル 教科書体 NK-B" panose="02020700000000000000" pitchFamily="18" charset="-128"/>
              </a:rPr>
              <a:t>◎　チーム支援</a:t>
            </a:r>
            <a:endParaRPr kumimoji="1" lang="en-US" altLang="ja-JP" sz="3200" b="1" dirty="0">
              <a:latin typeface="UD デジタル 教科書体 NK-B" panose="02020700000000000000" pitchFamily="18" charset="-128"/>
              <a:ea typeface="UD デジタル 教科書体 NK-B" panose="02020700000000000000" pitchFamily="18" charset="-128"/>
            </a:endParaRPr>
          </a:p>
        </p:txBody>
      </p:sp>
      <p:sp>
        <p:nvSpPr>
          <p:cNvPr id="1410" name="正方形/長方形 10"/>
          <p:cNvSpPr/>
          <p:nvPr/>
        </p:nvSpPr>
        <p:spPr>
          <a:xfrm>
            <a:off x="1298714" y="2195318"/>
            <a:ext cx="2712810" cy="380431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800" b="1" dirty="0">
                <a:latin typeface="UD デジタル 教科書体 NK-B" panose="02020700000000000000" pitchFamily="18" charset="-128"/>
                <a:ea typeface="UD デジタル 教科書体 NK-B" panose="02020700000000000000" pitchFamily="18" charset="-128"/>
                <a:cs typeface="メイリオ" pitchFamily="50" charset="-128"/>
              </a:rPr>
              <a:t>サービス等利用</a:t>
            </a:r>
            <a:endParaRPr kumimoji="1" lang="en-US" altLang="ja-JP" sz="2800" b="1" dirty="0">
              <a:latin typeface="UD デジタル 教科書体 NK-B" panose="02020700000000000000" pitchFamily="18" charset="-128"/>
              <a:ea typeface="UD デジタル 教科書体 NK-B" panose="02020700000000000000" pitchFamily="18" charset="-128"/>
              <a:cs typeface="メイリオ" pitchFamily="50" charset="-128"/>
            </a:endParaRPr>
          </a:p>
          <a:p>
            <a:pPr algn="ctr"/>
            <a:r>
              <a:rPr kumimoji="1" lang="ja-JP" altLang="en-US" sz="2800" b="1" dirty="0">
                <a:latin typeface="UD デジタル 教科書体 NK-B" panose="02020700000000000000" pitchFamily="18" charset="-128"/>
                <a:ea typeface="UD デジタル 教科書体 NK-B" panose="02020700000000000000" pitchFamily="18" charset="-128"/>
                <a:cs typeface="メイリオ" pitchFamily="50" charset="-128"/>
              </a:rPr>
              <a:t>計画作成実務</a:t>
            </a:r>
          </a:p>
        </p:txBody>
      </p:sp>
      <p:sp>
        <p:nvSpPr>
          <p:cNvPr id="1411" name="四角形: 角を丸くする 7"/>
          <p:cNvSpPr/>
          <p:nvPr/>
        </p:nvSpPr>
        <p:spPr>
          <a:xfrm>
            <a:off x="1298714" y="1705021"/>
            <a:ext cx="2712810" cy="490296"/>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800" b="1" dirty="0">
                <a:latin typeface="UD デジタル 教科書体 NK-B" panose="02020700000000000000" pitchFamily="18" charset="-128"/>
                <a:ea typeface="UD デジタル 教科書体 NK-B" panose="02020700000000000000" pitchFamily="18" charset="-128"/>
              </a:rPr>
              <a:t>演習２日目</a:t>
            </a:r>
          </a:p>
        </p:txBody>
      </p:sp>
      <p:sp>
        <p:nvSpPr>
          <p:cNvPr id="1412" name="正方形/長方形 11"/>
          <p:cNvSpPr/>
          <p:nvPr/>
        </p:nvSpPr>
        <p:spPr>
          <a:xfrm>
            <a:off x="145774" y="212036"/>
            <a:ext cx="11873948" cy="646331"/>
          </a:xfrm>
          <a:prstGeom prst="rect">
            <a:avLst/>
          </a:prstGeom>
        </p:spPr>
        <p:txBody>
          <a:bodyPr wrap="square">
            <a:spAutoFit/>
          </a:bodyPr>
          <a:lstStyle/>
          <a:p>
            <a:r>
              <a:rPr kumimoji="1" lang="ja-JP" altLang="en-US" sz="3600" b="1" dirty="0">
                <a:latin typeface="UD デジタル 教科書体 NK-B" panose="02020700000000000000" pitchFamily="18" charset="-128"/>
                <a:ea typeface="UD デジタル 教科書体 NK-B" panose="02020700000000000000" pitchFamily="18" charset="-128"/>
                <a:cs typeface="メイリオ"/>
              </a:rPr>
              <a:t>模擬事例で一連のケアマネジメントプロセスを学ぶ</a:t>
            </a:r>
            <a:endParaRPr kumimoji="1" lang="en-US" altLang="ja-JP" sz="3600" b="1" dirty="0">
              <a:latin typeface="UD デジタル 教科書体 NK-B" panose="02020700000000000000" pitchFamily="18" charset="-128"/>
              <a:ea typeface="UD デジタル 教科書体 NK-B" panose="02020700000000000000" pitchFamily="18" charset="-128"/>
              <a:cs typeface="メイリオ"/>
            </a:endParaRPr>
          </a:p>
        </p:txBody>
      </p:sp>
      <p:cxnSp>
        <p:nvCxnSpPr>
          <p:cNvPr id="1413" name="直線コネクタ 12"/>
          <p:cNvCxnSpPr>
            <a:cxnSpLocks/>
          </p:cNvCxnSpPr>
          <p:nvPr/>
        </p:nvCxnSpPr>
        <p:spPr>
          <a:xfrm>
            <a:off x="252371" y="858367"/>
            <a:ext cx="1176735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8102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9" name="タイトル 1"/>
          <p:cNvSpPr>
            <a:spLocks noGrp="1"/>
          </p:cNvSpPr>
          <p:nvPr>
            <p:ph type="title"/>
          </p:nvPr>
        </p:nvSpPr>
        <p:spPr>
          <a:xfrm>
            <a:off x="92180" y="130528"/>
            <a:ext cx="10443298" cy="1325563"/>
          </a:xfrm>
        </p:spPr>
        <p:txBody>
          <a:bodyPr>
            <a:normAutofit/>
          </a:bodyPr>
          <a:lstStyle/>
          <a:p>
            <a:r>
              <a:rPr lang="ja-JP" altLang="en-US" sz="3600" b="1" dirty="0">
                <a:latin typeface="UD デジタル 教科書体 NK-B" panose="02020700000000000000" pitchFamily="18" charset="-128"/>
                <a:ea typeface="UD デジタル 教科書体 NK-B" panose="02020700000000000000" pitchFamily="18" charset="-128"/>
                <a:cs typeface="メイリオ"/>
              </a:rPr>
              <a:t>ケアマネジメントプロセス　</a:t>
            </a:r>
            <a:r>
              <a:rPr lang="ja-JP" altLang="en-US" sz="2000" b="1" dirty="0">
                <a:latin typeface="UD デジタル 教科書体 NK-B" panose="02020700000000000000" pitchFamily="18" charset="-128"/>
                <a:ea typeface="UD デジタル 教科書体 NK-B" panose="02020700000000000000" pitchFamily="18" charset="-128"/>
                <a:cs typeface="メイリオ"/>
              </a:rPr>
              <a:t>サービス等利用計画作成事務の流れ</a:t>
            </a:r>
            <a:endParaRPr lang="ja-JP" altLang="en-US" sz="3600" b="1" dirty="0">
              <a:latin typeface="UD デジタル 教科書体 NK-B" panose="02020700000000000000" pitchFamily="18" charset="-128"/>
              <a:ea typeface="UD デジタル 教科書体 NK-B" panose="02020700000000000000" pitchFamily="18" charset="-128"/>
              <a:cs typeface="メイリオ"/>
            </a:endParaRPr>
          </a:p>
        </p:txBody>
      </p:sp>
      <p:sp>
        <p:nvSpPr>
          <p:cNvPr id="1420" name="フッター プレースホルダ 29"/>
          <p:cNvSpPr>
            <a:spLocks noGrp="1"/>
          </p:cNvSpPr>
          <p:nvPr>
            <p:ph type="ftr" sz="quarter" idx="11"/>
          </p:nvPr>
        </p:nvSpPr>
        <p:spPr>
          <a:xfrm>
            <a:off x="1524000" y="6437033"/>
            <a:ext cx="9144000" cy="365125"/>
          </a:xfrm>
        </p:spPr>
        <p:txBody>
          <a:bodyPr/>
          <a:lstStyle/>
          <a:p>
            <a:pPr algn="ctr"/>
            <a:r>
              <a:rPr lang="ja-JP" altLang="en-US" sz="800" dirty="0"/>
              <a:t>新カリキュラムに基づく相談支援従事者養成研修モデル研修</a:t>
            </a:r>
            <a:r>
              <a:rPr lang="en-US" altLang="ja-JP" sz="800" dirty="0"/>
              <a:t>(</a:t>
            </a:r>
            <a:r>
              <a:rPr lang="ja-JP" altLang="en-US" sz="800" dirty="0"/>
              <a:t>初任者研修</a:t>
            </a:r>
            <a:r>
              <a:rPr lang="en-US" altLang="ja-JP" sz="800" dirty="0"/>
              <a:t>), SSA2018-2019(c) </a:t>
            </a:r>
            <a:r>
              <a:rPr lang="ja-JP" altLang="en-US" sz="800" dirty="0"/>
              <a:t>不許複製</a:t>
            </a:r>
            <a:endParaRPr lang="en-US" sz="800" dirty="0"/>
          </a:p>
        </p:txBody>
      </p:sp>
      <p:sp>
        <p:nvSpPr>
          <p:cNvPr id="1421" name="スライド番号プレースホルダー 10"/>
          <p:cNvSpPr>
            <a:spLocks noGrp="1"/>
          </p:cNvSpPr>
          <p:nvPr>
            <p:ph type="sldNum" sz="quarter" idx="12"/>
          </p:nvPr>
        </p:nvSpPr>
        <p:spPr/>
        <p:txBody>
          <a:bodyPr/>
          <a:lstStyle/>
          <a:p>
            <a:fld id="{5FD889E0-CAB2-4699-909D-B9A88D47ACBE}" type="slidenum">
              <a:rPr lang="en-US" smtClean="0"/>
              <a:pPr/>
              <a:t>19</a:t>
            </a:fld>
            <a:endParaRPr lang="en-US"/>
          </a:p>
        </p:txBody>
      </p:sp>
      <p:grpSp>
        <p:nvGrpSpPr>
          <p:cNvPr id="1422" name="グループ化 12"/>
          <p:cNvGrpSpPr/>
          <p:nvPr/>
        </p:nvGrpSpPr>
        <p:grpSpPr>
          <a:xfrm>
            <a:off x="1524001" y="2451652"/>
            <a:ext cx="9303026" cy="2455254"/>
            <a:chOff x="117533" y="3161781"/>
            <a:chExt cx="8823568" cy="2343428"/>
          </a:xfrm>
        </p:grpSpPr>
        <p:cxnSp>
          <p:nvCxnSpPr>
            <p:cNvPr id="1423" name="直線矢印コネクタ 58"/>
            <p:cNvCxnSpPr>
              <a:cxnSpLocks/>
            </p:cNvCxnSpPr>
            <p:nvPr/>
          </p:nvCxnSpPr>
          <p:spPr>
            <a:xfrm>
              <a:off x="2608511" y="5118464"/>
              <a:ext cx="5510955" cy="29731"/>
            </a:xfrm>
            <a:prstGeom prst="straightConnector1">
              <a:avLst/>
            </a:prstGeom>
            <a:ln w="50800">
              <a:solidFill>
                <a:schemeClr val="accent6">
                  <a:lumMod val="20000"/>
                  <a:lumOff val="8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424" name="直線矢印コネクタ 11"/>
            <p:cNvCxnSpPr>
              <a:cxnSpLocks/>
            </p:cNvCxnSpPr>
            <p:nvPr/>
          </p:nvCxnSpPr>
          <p:spPr>
            <a:xfrm flipV="1">
              <a:off x="1043786" y="3665013"/>
              <a:ext cx="7897315" cy="4153"/>
            </a:xfrm>
            <a:prstGeom prst="straightConnector1">
              <a:avLst/>
            </a:prstGeom>
            <a:ln w="101600">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1425" name="正方形/長方形 4"/>
            <p:cNvSpPr/>
            <p:nvPr/>
          </p:nvSpPr>
          <p:spPr>
            <a:xfrm>
              <a:off x="117533" y="3191094"/>
              <a:ext cx="1470314" cy="947838"/>
            </a:xfrm>
            <a:prstGeom prst="rect">
              <a:avLst/>
            </a:prstGeom>
            <a:solidFill>
              <a:schemeClr val="accent3">
                <a:lumMod val="20000"/>
                <a:lumOff val="80000"/>
              </a:schemeClr>
            </a:solidFill>
            <a:ln w="762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cs typeface="メイリオ"/>
                </a:rPr>
                <a:t>インテーク</a:t>
              </a:r>
            </a:p>
            <a:p>
              <a:pPr algn="ctr"/>
              <a:r>
                <a:rPr kumimoji="1" lang="en-US" altLang="ja-JP" sz="1200" dirty="0">
                  <a:latin typeface="UD デジタル 教科書体 NK-R" panose="02020400000000000000" pitchFamily="18" charset="-128"/>
                  <a:ea typeface="UD デジタル 教科書体 NK-R" panose="02020400000000000000" pitchFamily="18" charset="-128"/>
                  <a:cs typeface="メイリオ"/>
                </a:rPr>
                <a:t>(</a:t>
              </a:r>
              <a:r>
                <a:rPr kumimoji="1" lang="ja-JP" altLang="en-US" sz="1200" dirty="0">
                  <a:latin typeface="UD デジタル 教科書体 NK-R" panose="02020400000000000000" pitchFamily="18" charset="-128"/>
                  <a:ea typeface="UD デジタル 教科書体 NK-R" panose="02020400000000000000" pitchFamily="18" charset="-128"/>
                  <a:cs typeface="メイリオ"/>
                </a:rPr>
                <a:t>アセスメント</a:t>
              </a:r>
              <a:r>
                <a:rPr kumimoji="1" lang="en-US" altLang="ja-JP" sz="1200" dirty="0">
                  <a:latin typeface="UD デジタル 教科書体 NK-R" panose="02020400000000000000" pitchFamily="18" charset="-128"/>
                  <a:ea typeface="UD デジタル 教科書体 NK-R" panose="02020400000000000000" pitchFamily="18" charset="-128"/>
                  <a:cs typeface="メイリオ"/>
                </a:rPr>
                <a:t>)</a:t>
              </a:r>
              <a:endParaRPr kumimoji="1" lang="ja-JP" altLang="en-US" sz="1200" dirty="0">
                <a:latin typeface="UD デジタル 教科書体 NK-R" panose="02020400000000000000" pitchFamily="18" charset="-128"/>
                <a:ea typeface="UD デジタル 教科書体 NK-R" panose="02020400000000000000" pitchFamily="18" charset="-128"/>
                <a:cs typeface="メイリオ"/>
              </a:endParaRPr>
            </a:p>
          </p:txBody>
        </p:sp>
        <p:sp>
          <p:nvSpPr>
            <p:cNvPr id="1426" name="正方形/長方形 5"/>
            <p:cNvSpPr/>
            <p:nvPr/>
          </p:nvSpPr>
          <p:spPr>
            <a:xfrm>
              <a:off x="1995185" y="3187729"/>
              <a:ext cx="1470314" cy="947838"/>
            </a:xfrm>
            <a:prstGeom prst="rect">
              <a:avLst/>
            </a:prstGeom>
            <a:solidFill>
              <a:srgbClr val="0070C0"/>
            </a:solid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cs typeface="メイリオ"/>
                </a:rPr>
                <a:t>アセスメント</a:t>
              </a:r>
              <a:endParaRPr kumimoji="1" lang="en-US" altLang="ja-JP" sz="1600" dirty="0">
                <a:latin typeface="UD デジタル 教科書体 NK-R" panose="02020400000000000000" pitchFamily="18" charset="-128"/>
                <a:ea typeface="UD デジタル 教科書体 NK-R" panose="02020400000000000000" pitchFamily="18" charset="-128"/>
                <a:cs typeface="メイリオ"/>
              </a:endParaRPr>
            </a:p>
          </p:txBody>
        </p:sp>
        <p:sp>
          <p:nvSpPr>
            <p:cNvPr id="1427" name="正方形/長方形 6"/>
            <p:cNvSpPr/>
            <p:nvPr/>
          </p:nvSpPr>
          <p:spPr>
            <a:xfrm>
              <a:off x="3900439" y="3182152"/>
              <a:ext cx="1470314" cy="947838"/>
            </a:xfrm>
            <a:prstGeom prst="rect">
              <a:avLst/>
            </a:prstGeom>
            <a:solidFill>
              <a:srgbClr val="0070C0"/>
            </a:solid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cs typeface="メイリオ"/>
                </a:rPr>
                <a:t>プランニング</a:t>
              </a:r>
              <a:endParaRPr kumimoji="1" lang="en-US" altLang="ja-JP" sz="1600" dirty="0">
                <a:latin typeface="UD デジタル 教科書体 NK-R" panose="02020400000000000000" pitchFamily="18" charset="-128"/>
                <a:ea typeface="UD デジタル 教科書体 NK-R" panose="02020400000000000000" pitchFamily="18" charset="-128"/>
                <a:cs typeface="メイリオ"/>
              </a:endParaRPr>
            </a:p>
          </p:txBody>
        </p:sp>
        <p:sp>
          <p:nvSpPr>
            <p:cNvPr id="1428" name="正方形/長方形 7"/>
            <p:cNvSpPr/>
            <p:nvPr/>
          </p:nvSpPr>
          <p:spPr>
            <a:xfrm>
              <a:off x="2064249" y="4852125"/>
              <a:ext cx="1088524" cy="635688"/>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サービス等</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利用計画案</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p:txBody>
        </p:sp>
        <p:sp>
          <p:nvSpPr>
            <p:cNvPr id="1429" name="正方形/長方形 8"/>
            <p:cNvSpPr/>
            <p:nvPr/>
          </p:nvSpPr>
          <p:spPr>
            <a:xfrm>
              <a:off x="5769344" y="3191094"/>
              <a:ext cx="1470314" cy="947838"/>
            </a:xfrm>
            <a:prstGeom prst="rect">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cs typeface="メイリオ"/>
                </a:rPr>
                <a:t>モニタリング</a:t>
              </a:r>
              <a:endParaRPr kumimoji="1" lang="en-US" altLang="ja-JP" sz="1600" dirty="0">
                <a:latin typeface="UD デジタル 教科書体 NK-R" panose="02020400000000000000" pitchFamily="18" charset="-128"/>
                <a:ea typeface="UD デジタル 教科書体 NK-R" panose="02020400000000000000" pitchFamily="18" charset="-128"/>
                <a:cs typeface="メイリオ"/>
              </a:endParaRPr>
            </a:p>
          </p:txBody>
        </p:sp>
        <p:sp>
          <p:nvSpPr>
            <p:cNvPr id="1430" name="正方形/長方形 9"/>
            <p:cNvSpPr/>
            <p:nvPr/>
          </p:nvSpPr>
          <p:spPr>
            <a:xfrm>
              <a:off x="7509281" y="3161781"/>
              <a:ext cx="1019845" cy="947838"/>
            </a:xfrm>
            <a:prstGeom prst="rect">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cs typeface="メイリオ"/>
                </a:rPr>
                <a:t>終結</a:t>
              </a:r>
              <a:endParaRPr kumimoji="1" lang="en-US" altLang="ja-JP" dirty="0">
                <a:latin typeface="UD デジタル 教科書体 NK-R" panose="02020400000000000000" pitchFamily="18" charset="-128"/>
                <a:ea typeface="UD デジタル 教科書体 NK-R" panose="02020400000000000000" pitchFamily="18" charset="-128"/>
                <a:cs typeface="メイリオ"/>
              </a:endParaRPr>
            </a:p>
          </p:txBody>
        </p:sp>
        <p:cxnSp>
          <p:nvCxnSpPr>
            <p:cNvPr id="1431" name="カギ線コネクタ 19"/>
            <p:cNvCxnSpPr>
              <a:cxnSpLocks/>
              <a:stCxn id="1429" idx="0"/>
              <a:endCxn id="1426" idx="0"/>
            </p:cNvCxnSpPr>
            <p:nvPr/>
          </p:nvCxnSpPr>
          <p:spPr>
            <a:xfrm rot="16200000" flipV="1">
              <a:off x="4615739" y="1302332"/>
              <a:ext cx="3365" cy="3774159"/>
            </a:xfrm>
            <a:prstGeom prst="bentConnector3">
              <a:avLst>
                <a:gd name="adj1" fmla="val 22744440"/>
              </a:avLst>
            </a:prstGeom>
            <a:ln w="101600">
              <a:solidFill>
                <a:schemeClr val="accent2">
                  <a:lumMod val="20000"/>
                  <a:lumOff val="80000"/>
                </a:schemeClr>
              </a:solidFill>
              <a:tailEnd type="arrow"/>
            </a:ln>
          </p:spPr>
          <p:style>
            <a:lnRef idx="2">
              <a:schemeClr val="accent1"/>
            </a:lnRef>
            <a:fillRef idx="0">
              <a:schemeClr val="accent1"/>
            </a:fillRef>
            <a:effectRef idx="1">
              <a:schemeClr val="accent1"/>
            </a:effectRef>
            <a:fontRef idx="minor">
              <a:schemeClr val="tx1"/>
            </a:fontRef>
          </p:style>
        </p:cxnSp>
        <p:sp>
          <p:nvSpPr>
            <p:cNvPr id="1432" name="角丸四角形 48"/>
            <p:cNvSpPr/>
            <p:nvPr/>
          </p:nvSpPr>
          <p:spPr>
            <a:xfrm>
              <a:off x="1130766" y="4019087"/>
              <a:ext cx="754544" cy="469667"/>
            </a:xfrm>
            <a:prstGeom prst="roundRect">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cs typeface="メイリオ"/>
                </a:rPr>
                <a:t>受理</a:t>
              </a:r>
            </a:p>
          </p:txBody>
        </p:sp>
        <p:sp>
          <p:nvSpPr>
            <p:cNvPr id="1433" name="角丸四角形 49"/>
            <p:cNvSpPr/>
            <p:nvPr/>
          </p:nvSpPr>
          <p:spPr>
            <a:xfrm>
              <a:off x="4196306" y="4019087"/>
              <a:ext cx="956804" cy="469667"/>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b="1" dirty="0">
                  <a:latin typeface="UD デジタル 教科書体 NK-R" panose="02020400000000000000" pitchFamily="18" charset="-128"/>
                  <a:ea typeface="UD デジタル 教科書体 NK-R" panose="02020400000000000000" pitchFamily="18" charset="-128"/>
                  <a:cs typeface="メイリオ"/>
                </a:rPr>
                <a:t>介入</a:t>
              </a:r>
            </a:p>
          </p:txBody>
        </p:sp>
        <p:sp>
          <p:nvSpPr>
            <p:cNvPr id="1434" name="正方形/長方形 50"/>
            <p:cNvSpPr/>
            <p:nvPr/>
          </p:nvSpPr>
          <p:spPr>
            <a:xfrm>
              <a:off x="5307771" y="4852125"/>
              <a:ext cx="1173909" cy="653084"/>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サービス等</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利用計画</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p:txBody>
        </p:sp>
        <p:sp>
          <p:nvSpPr>
            <p:cNvPr id="1435" name="正方形/長方形 51"/>
            <p:cNvSpPr/>
            <p:nvPr/>
          </p:nvSpPr>
          <p:spPr>
            <a:xfrm>
              <a:off x="3264603" y="4852125"/>
              <a:ext cx="666863" cy="635688"/>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支給</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決定</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p:txBody>
        </p:sp>
        <p:cxnSp>
          <p:nvCxnSpPr>
            <p:cNvPr id="1436" name="直線コネクタ 53"/>
            <p:cNvCxnSpPr>
              <a:cxnSpLocks/>
              <a:stCxn id="1426" idx="2"/>
            </p:cNvCxnSpPr>
            <p:nvPr/>
          </p:nvCxnSpPr>
          <p:spPr>
            <a:xfrm flipH="1">
              <a:off x="1995185" y="4135567"/>
              <a:ext cx="735157" cy="734918"/>
            </a:xfrm>
            <a:prstGeom prst="line">
              <a:avLst/>
            </a:prstGeom>
            <a:ln w="63500">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1437" name="正方形/長方形 54"/>
            <p:cNvSpPr/>
            <p:nvPr/>
          </p:nvSpPr>
          <p:spPr>
            <a:xfrm>
              <a:off x="4029486" y="4852125"/>
              <a:ext cx="1173909" cy="653084"/>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サービス</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担当者会議</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p:txBody>
        </p:sp>
        <p:cxnSp>
          <p:nvCxnSpPr>
            <p:cNvPr id="1438" name="直線コネクタ 56"/>
            <p:cNvCxnSpPr>
              <a:cxnSpLocks/>
            </p:cNvCxnSpPr>
            <p:nvPr/>
          </p:nvCxnSpPr>
          <p:spPr>
            <a:xfrm>
              <a:off x="5397430" y="4136538"/>
              <a:ext cx="1084250" cy="715588"/>
            </a:xfrm>
            <a:prstGeom prst="line">
              <a:avLst/>
            </a:prstGeom>
            <a:ln w="63500">
              <a:solidFill>
                <a:schemeClr val="accent5">
                  <a:lumMod val="20000"/>
                  <a:lumOff val="8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1439" name="角丸四角形 63"/>
            <p:cNvSpPr/>
            <p:nvPr/>
          </p:nvSpPr>
          <p:spPr>
            <a:xfrm>
              <a:off x="289242" y="4019087"/>
              <a:ext cx="754544" cy="469667"/>
            </a:xfrm>
            <a:prstGeom prst="roundRect">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cs typeface="メイリオ"/>
                </a:rPr>
                <a:t>受付</a:t>
              </a:r>
            </a:p>
          </p:txBody>
        </p:sp>
        <p:sp>
          <p:nvSpPr>
            <p:cNvPr id="1440" name="正方形/長方形 31"/>
            <p:cNvSpPr/>
            <p:nvPr/>
          </p:nvSpPr>
          <p:spPr>
            <a:xfrm>
              <a:off x="6622618" y="4852125"/>
              <a:ext cx="1173909" cy="653084"/>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継続サービス利用支援</a:t>
              </a:r>
            </a:p>
          </p:txBody>
        </p:sp>
        <p:cxnSp>
          <p:nvCxnSpPr>
            <p:cNvPr id="1441" name="直線コネクタ 34"/>
            <p:cNvCxnSpPr>
              <a:cxnSpLocks/>
              <a:endCxn id="1440" idx="0"/>
            </p:cNvCxnSpPr>
            <p:nvPr/>
          </p:nvCxnSpPr>
          <p:spPr>
            <a:xfrm>
              <a:off x="6609311" y="4109619"/>
              <a:ext cx="600262" cy="742505"/>
            </a:xfrm>
            <a:prstGeom prst="line">
              <a:avLst/>
            </a:prstGeom>
            <a:ln w="63500">
              <a:solidFill>
                <a:schemeClr val="accent5">
                  <a:lumMod val="20000"/>
                  <a:lumOff val="8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1442" name="角丸四角形 47"/>
            <p:cNvSpPr/>
            <p:nvPr/>
          </p:nvSpPr>
          <p:spPr>
            <a:xfrm>
              <a:off x="6367094" y="4019087"/>
              <a:ext cx="956804" cy="469667"/>
            </a:xfrm>
            <a:prstGeom prst="roundRect">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cs typeface="メイリオ"/>
                </a:rPr>
                <a:t>評価</a:t>
              </a:r>
            </a:p>
          </p:txBody>
        </p:sp>
      </p:grpSp>
      <p:sp>
        <p:nvSpPr>
          <p:cNvPr id="1443" name="右大かっこ 18"/>
          <p:cNvSpPr/>
          <p:nvPr/>
        </p:nvSpPr>
        <p:spPr>
          <a:xfrm rot="5400000">
            <a:off x="6562693" y="1683768"/>
            <a:ext cx="339039" cy="6457066"/>
          </a:xfrm>
          <a:prstGeom prst="rightBracket">
            <a:avLst/>
          </a:prstGeom>
          <a:ln w="1143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44" name="テキスト ボックス 20"/>
          <p:cNvSpPr txBox="1"/>
          <p:nvPr/>
        </p:nvSpPr>
        <p:spPr>
          <a:xfrm>
            <a:off x="4043778" y="5234964"/>
            <a:ext cx="5576480" cy="523220"/>
          </a:xfrm>
          <a:prstGeom prst="rect">
            <a:avLst/>
          </a:prstGeom>
          <a:noFill/>
        </p:spPr>
        <p:txBody>
          <a:bodyPr wrap="square" rtlCol="0">
            <a:spAutoFit/>
          </a:bodyPr>
          <a:lstStyle/>
          <a:p>
            <a:r>
              <a:rPr kumimoji="1" lang="ja-JP" altLang="en-US" sz="2800" b="1" dirty="0">
                <a:latin typeface="UD デジタル 教科書体 NK-B" panose="02020700000000000000" pitchFamily="18" charset="-128"/>
                <a:ea typeface="UD デジタル 教科書体 NK-B" panose="02020700000000000000" pitchFamily="18" charset="-128"/>
              </a:rPr>
              <a:t>演習２日目：模擬事例</a:t>
            </a:r>
            <a:endParaRPr kumimoji="1" lang="en-US" altLang="ja-JP" sz="2800" b="1" dirty="0">
              <a:latin typeface="UD デジタル 教科書体 NK-B" panose="02020700000000000000" pitchFamily="18" charset="-128"/>
              <a:ea typeface="UD デジタル 教科書体 NK-B" panose="02020700000000000000" pitchFamily="18" charset="-128"/>
            </a:endParaRPr>
          </a:p>
        </p:txBody>
      </p:sp>
      <p:sp>
        <p:nvSpPr>
          <p:cNvPr id="1445" name="テキスト ボックス 37"/>
          <p:cNvSpPr txBox="1"/>
          <p:nvPr/>
        </p:nvSpPr>
        <p:spPr>
          <a:xfrm>
            <a:off x="4422689" y="5943658"/>
            <a:ext cx="5315590" cy="523220"/>
          </a:xfrm>
          <a:prstGeom prst="rect">
            <a:avLst/>
          </a:prstGeom>
          <a:noFill/>
        </p:spPr>
        <p:txBody>
          <a:bodyPr wrap="square" rtlCol="0">
            <a:spAutoFit/>
          </a:bodyPr>
          <a:lstStyle/>
          <a:p>
            <a:r>
              <a:rPr kumimoji="1" lang="ja-JP" altLang="en-US" sz="2800" b="1" dirty="0">
                <a:solidFill>
                  <a:schemeClr val="bg1">
                    <a:lumMod val="85000"/>
                  </a:schemeClr>
                </a:solidFill>
                <a:latin typeface="UD デジタル 教科書体 NK-B" panose="02020700000000000000" pitchFamily="18" charset="-128"/>
                <a:ea typeface="UD デジタル 教科書体 NK-B" panose="02020700000000000000" pitchFamily="18" charset="-128"/>
              </a:rPr>
              <a:t>演習４～６日目：　生事例</a:t>
            </a:r>
          </a:p>
        </p:txBody>
      </p:sp>
      <p:cxnSp>
        <p:nvCxnSpPr>
          <p:cNvPr id="1446" name="直線コネクタ 35"/>
          <p:cNvCxnSpPr>
            <a:cxnSpLocks/>
          </p:cNvCxnSpPr>
          <p:nvPr/>
        </p:nvCxnSpPr>
        <p:spPr>
          <a:xfrm>
            <a:off x="174990" y="1040886"/>
            <a:ext cx="11579688"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0408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 name="タイトル 1"/>
          <p:cNvSpPr>
            <a:spLocks noGrp="1"/>
          </p:cNvSpPr>
          <p:nvPr>
            <p:ph type="title"/>
          </p:nvPr>
        </p:nvSpPr>
        <p:spPr>
          <a:xfrm>
            <a:off x="198781" y="481267"/>
            <a:ext cx="11807687" cy="2547824"/>
          </a:xfrm>
        </p:spPr>
        <p:txBody>
          <a:bodyPr>
            <a:normAutofit/>
          </a:bodyPr>
          <a:lstStyle/>
          <a:p>
            <a:pPr algn="ctr"/>
            <a:r>
              <a:rPr lang="ja-JP" altLang="en-US" sz="5400" b="1" dirty="0">
                <a:latin typeface="UD デジタル 教科書体 NK-B" panose="02020700000000000000" pitchFamily="18" charset="-128"/>
                <a:ea typeface="UD デジタル 教科書体 NK-B" panose="02020700000000000000" pitchFamily="18" charset="-128"/>
              </a:rPr>
              <a:t>令和７年度</a:t>
            </a:r>
            <a:r>
              <a:rPr lang="en-US" altLang="ja-JP" sz="5400" b="1" dirty="0">
                <a:latin typeface="UD デジタル 教科書体 NK-B" panose="02020700000000000000" pitchFamily="18" charset="-128"/>
                <a:ea typeface="UD デジタル 教科書体 NK-B" panose="02020700000000000000" pitchFamily="18" charset="-128"/>
              </a:rPr>
              <a:t> </a:t>
            </a:r>
            <a:r>
              <a:rPr lang="ja-JP" altLang="en-US" sz="5400" b="1" dirty="0">
                <a:latin typeface="UD デジタル 教科書体 NK-B" panose="02020700000000000000" pitchFamily="18" charset="-128"/>
                <a:ea typeface="UD デジタル 教科書体 NK-B" panose="02020700000000000000" pitchFamily="18" charset="-128"/>
              </a:rPr>
              <a:t>福島県障がい者相談支援</a:t>
            </a:r>
            <a:br>
              <a:rPr lang="en-US" altLang="ja-JP" sz="5400" b="1" dirty="0">
                <a:latin typeface="UD デジタル 教科書体 NK-B" panose="02020700000000000000" pitchFamily="18" charset="-128"/>
                <a:ea typeface="UD デジタル 教科書体 NK-B" panose="02020700000000000000" pitchFamily="18" charset="-128"/>
              </a:rPr>
            </a:br>
            <a:r>
              <a:rPr lang="en-US" altLang="ja-JP" sz="5400" b="1" dirty="0">
                <a:latin typeface="UD デジタル 教科書体 NK-B" panose="02020700000000000000" pitchFamily="18" charset="-128"/>
                <a:ea typeface="UD デジタル 教科書体 NK-B" panose="02020700000000000000" pitchFamily="18" charset="-128"/>
              </a:rPr>
              <a:t>(</a:t>
            </a:r>
            <a:r>
              <a:rPr lang="ja-JP" altLang="en-US" sz="5400" b="1" dirty="0">
                <a:latin typeface="UD デジタル 教科書体 NK-B" panose="02020700000000000000" pitchFamily="18" charset="-128"/>
                <a:ea typeface="UD デジタル 教科書体 NK-B" panose="02020700000000000000" pitchFamily="18" charset="-128"/>
              </a:rPr>
              <a:t>障がい者ｹｱﾏﾈｼﾞﾒﾝﾄ</a:t>
            </a:r>
            <a:r>
              <a:rPr lang="en-US" altLang="ja-JP" sz="5400" b="1" dirty="0">
                <a:latin typeface="UD デジタル 教科書体 NK-B" panose="02020700000000000000" pitchFamily="18" charset="-128"/>
                <a:ea typeface="UD デジタル 教科書体 NK-B" panose="02020700000000000000" pitchFamily="18" charset="-128"/>
              </a:rPr>
              <a:t>)</a:t>
            </a:r>
            <a:r>
              <a:rPr lang="ja-JP" altLang="en-US" sz="5400" b="1" dirty="0">
                <a:latin typeface="UD デジタル 教科書体 NK-B" panose="02020700000000000000" pitchFamily="18" charset="-128"/>
                <a:ea typeface="UD デジタル 教科書体 NK-B" panose="02020700000000000000" pitchFamily="18" charset="-128"/>
              </a:rPr>
              <a:t>従事者養成研修</a:t>
            </a:r>
          </a:p>
        </p:txBody>
      </p:sp>
      <p:sp>
        <p:nvSpPr>
          <p:cNvPr id="1127" name="コンテンツ プレースホルダー 2"/>
          <p:cNvSpPr txBox="1"/>
          <p:nvPr/>
        </p:nvSpPr>
        <p:spPr>
          <a:xfrm>
            <a:off x="3689694" y="5131390"/>
            <a:ext cx="5347627" cy="5414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en-US" altLang="ja-JP" b="1" dirty="0">
              <a:latin typeface="UD デジタル 教科書体 NK" panose="02020400000000000000" pitchFamily="18" charset="-128"/>
              <a:ea typeface="UD デジタル 教科書体 NK" panose="02020400000000000000" pitchFamily="18" charset="-128"/>
            </a:endParaRPr>
          </a:p>
        </p:txBody>
      </p:sp>
      <p:sp>
        <p:nvSpPr>
          <p:cNvPr id="1128" name="タイトル 1"/>
          <p:cNvSpPr txBox="1"/>
          <p:nvPr/>
        </p:nvSpPr>
        <p:spPr>
          <a:xfrm>
            <a:off x="1673499" y="2679469"/>
            <a:ext cx="8858250" cy="12018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4800" b="1" dirty="0">
                <a:latin typeface="UD デジタル 教科書体 NK-B" panose="02020700000000000000" pitchFamily="18" charset="-128"/>
                <a:ea typeface="UD デジタル 教科書体 NK-B" panose="02020700000000000000" pitchFamily="18" charset="-128"/>
              </a:rPr>
              <a:t>演習１日目</a:t>
            </a:r>
          </a:p>
        </p:txBody>
      </p:sp>
      <p:sp>
        <p:nvSpPr>
          <p:cNvPr id="1129" name="四角形: 角を丸くする 3"/>
          <p:cNvSpPr/>
          <p:nvPr/>
        </p:nvSpPr>
        <p:spPr>
          <a:xfrm>
            <a:off x="1248936" y="3828911"/>
            <a:ext cx="9902283" cy="2762604"/>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rgbClr val="000000"/>
          </a:lnRef>
          <a:fillRef idx="0">
            <a:srgbClr val="000000"/>
          </a:fillRef>
          <a:effectRef idx="0">
            <a:srgbClr val="000000"/>
          </a:effectRef>
          <a:fontRef idx="minor">
            <a:schemeClr val="lt1"/>
          </a:fontRef>
        </p:style>
        <p:txBody>
          <a:bodyPr rtlCol="0" anchor="ctr"/>
          <a:lstStyle/>
          <a:p>
            <a:pPr marL="0" indent="0" algn="ctr">
              <a:buNone/>
            </a:pPr>
            <a:r>
              <a:rPr lang="en-US" altLang="ja-JP" sz="3600" b="1" dirty="0">
                <a:latin typeface="UD デジタル 教科書体 NK-B" panose="02020700000000000000" pitchFamily="18" charset="-128"/>
                <a:ea typeface="UD デジタル 教科書体 NK-B" panose="02020700000000000000" pitchFamily="18" charset="-128"/>
              </a:rPr>
              <a:t>A</a:t>
            </a:r>
            <a:r>
              <a:rPr lang="ja-JP" altLang="en-US" sz="3600" b="1" dirty="0">
                <a:latin typeface="UD デジタル 教科書体 NK-B" panose="02020700000000000000" pitchFamily="18" charset="-128"/>
                <a:ea typeface="UD デジタル 教科書体 NK-B" panose="02020700000000000000" pitchFamily="18" charset="-128"/>
              </a:rPr>
              <a:t>日程：　令和７年７月１６日（水）</a:t>
            </a:r>
            <a:endParaRPr lang="en-US" altLang="ja-JP" sz="3600" b="1" dirty="0">
              <a:latin typeface="UD デジタル 教科書体 NK-B" panose="02020700000000000000" pitchFamily="18" charset="-128"/>
              <a:ea typeface="UD デジタル 教科書体 NK-B" panose="02020700000000000000" pitchFamily="18" charset="-128"/>
            </a:endParaRPr>
          </a:p>
          <a:p>
            <a:pPr marL="0" indent="0" algn="ctr">
              <a:buNone/>
            </a:pPr>
            <a:r>
              <a:rPr lang="en-US" altLang="ja-JP" sz="3600" b="1" dirty="0">
                <a:latin typeface="UD デジタル 教科書体 NK-B" panose="02020700000000000000" pitchFamily="18" charset="-128"/>
                <a:ea typeface="UD デジタル 教科書体 NK-B" panose="02020700000000000000" pitchFamily="18" charset="-128"/>
              </a:rPr>
              <a:t>B</a:t>
            </a:r>
            <a:r>
              <a:rPr lang="ja-JP" altLang="en-US" sz="3600" b="1" dirty="0">
                <a:latin typeface="UD デジタル 教科書体 NK-B" panose="02020700000000000000" pitchFamily="18" charset="-128"/>
                <a:ea typeface="UD デジタル 教科書体 NK-B" panose="02020700000000000000" pitchFamily="18" charset="-128"/>
              </a:rPr>
              <a:t>日程：　令和７年７月２３日（水）</a:t>
            </a:r>
            <a:endParaRPr lang="en-US" altLang="ja-JP" sz="3600" b="1" dirty="0">
              <a:latin typeface="UD デジタル 教科書体 NK-B" panose="02020700000000000000" pitchFamily="18" charset="-128"/>
              <a:ea typeface="UD デジタル 教科書体 NK-B" panose="02020700000000000000" pitchFamily="18" charset="-128"/>
            </a:endParaRPr>
          </a:p>
          <a:p>
            <a:pPr marL="0" indent="0" algn="ctr">
              <a:buNone/>
            </a:pPr>
            <a:endParaRPr lang="en-US" altLang="ja-JP" sz="3600" b="1" dirty="0">
              <a:latin typeface="UD デジタル 教科書体 NK-B" panose="02020700000000000000" pitchFamily="18" charset="-128"/>
              <a:ea typeface="UD デジタル 教科書体 NK-B" panose="02020700000000000000" pitchFamily="18" charset="-128"/>
            </a:endParaRPr>
          </a:p>
          <a:p>
            <a:pPr marL="0" indent="0" algn="ctr">
              <a:buNone/>
            </a:pPr>
            <a:r>
              <a:rPr lang="ja-JP" altLang="en-US" sz="3600" b="1" dirty="0">
                <a:latin typeface="UD デジタル 教科書体 NK-B" panose="02020700000000000000" pitchFamily="18" charset="-128"/>
                <a:ea typeface="UD デジタル 教科書体 NK-B" panose="02020700000000000000" pitchFamily="18" charset="-128"/>
              </a:rPr>
              <a:t>場　所</a:t>
            </a:r>
            <a:r>
              <a:rPr lang="en-US" altLang="ja-JP" sz="3600" b="1" dirty="0">
                <a:latin typeface="UD デジタル 教科書体 NK-B" panose="02020700000000000000" pitchFamily="18" charset="-128"/>
                <a:ea typeface="UD デジタル 教科書体 NK-B" panose="02020700000000000000" pitchFamily="18" charset="-128"/>
              </a:rPr>
              <a:t>:</a:t>
            </a:r>
            <a:r>
              <a:rPr lang="ja-JP" altLang="en-US" sz="3600" b="1" dirty="0">
                <a:latin typeface="UD デジタル 教科書体 NK-B" panose="02020700000000000000" pitchFamily="18" charset="-128"/>
                <a:ea typeface="UD デジタル 教科書体 NK-B" panose="02020700000000000000" pitchFamily="18" charset="-128"/>
              </a:rPr>
              <a:t>　郡山市総合福祉センター</a:t>
            </a:r>
            <a:endParaRPr lang="en-US" altLang="ja-JP" sz="3600" b="1"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3597639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3" name="四角形: 角を丸くする 6"/>
          <p:cNvSpPr/>
          <p:nvPr/>
        </p:nvSpPr>
        <p:spPr>
          <a:xfrm>
            <a:off x="4517734" y="2195316"/>
            <a:ext cx="7104422" cy="2681484"/>
          </a:xfrm>
          <a:prstGeom prst="roundRect">
            <a:avLst/>
          </a:prstGeom>
          <a:solidFill>
            <a:schemeClr val="accent2">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2800" b="1" dirty="0">
                <a:latin typeface="UD デジタル 教科書体 NK-B" panose="02020700000000000000" pitchFamily="18" charset="-128"/>
                <a:ea typeface="UD デジタル 教科書体 NK-B" panose="02020700000000000000" pitchFamily="18" charset="-128"/>
              </a:rPr>
              <a:t>◎　サービス担当者会議</a:t>
            </a:r>
            <a:endParaRPr kumimoji="1" lang="en-US" altLang="ja-JP" sz="2800" b="1" dirty="0">
              <a:latin typeface="UD デジタル 教科書体 NK-B" panose="02020700000000000000" pitchFamily="18" charset="-128"/>
              <a:ea typeface="UD デジタル 教科書体 NK-B" panose="02020700000000000000" pitchFamily="18" charset="-128"/>
            </a:endParaRPr>
          </a:p>
          <a:p>
            <a:endParaRPr kumimoji="1" lang="en-US" altLang="ja-JP" sz="2800" b="1" dirty="0">
              <a:latin typeface="UD デジタル 教科書体 NK-B" panose="02020700000000000000" pitchFamily="18" charset="-128"/>
              <a:ea typeface="UD デジタル 教科書体 NK-B" panose="02020700000000000000" pitchFamily="18" charset="-128"/>
            </a:endParaRPr>
          </a:p>
          <a:p>
            <a:r>
              <a:rPr kumimoji="1" lang="ja-JP" altLang="en-US" sz="2800" b="1" dirty="0">
                <a:latin typeface="UD デジタル 教科書体 NK-B" panose="02020700000000000000" pitchFamily="18" charset="-128"/>
                <a:ea typeface="UD デジタル 教科書体 NK-B" panose="02020700000000000000" pitchFamily="18" charset="-128"/>
              </a:rPr>
              <a:t>◎　モニタリング</a:t>
            </a:r>
            <a:endParaRPr kumimoji="1" lang="en-US" altLang="ja-JP" sz="2800" b="1" dirty="0">
              <a:latin typeface="UD デジタル 教科書体 NK-B" panose="02020700000000000000" pitchFamily="18" charset="-128"/>
              <a:ea typeface="UD デジタル 教科書体 NK-B" panose="02020700000000000000" pitchFamily="18" charset="-128"/>
            </a:endParaRPr>
          </a:p>
          <a:p>
            <a:endParaRPr kumimoji="1" lang="en-US" altLang="ja-JP" sz="2800" b="1" dirty="0">
              <a:latin typeface="UD デジタル 教科書体 NK-B" panose="02020700000000000000" pitchFamily="18" charset="-128"/>
              <a:ea typeface="UD デジタル 教科書体 NK-B" panose="02020700000000000000" pitchFamily="18" charset="-128"/>
            </a:endParaRPr>
          </a:p>
          <a:p>
            <a:r>
              <a:rPr kumimoji="1" lang="ja-JP" altLang="en-US" sz="2800" b="1" dirty="0">
                <a:latin typeface="UD デジタル 教科書体 NK-B" panose="02020700000000000000" pitchFamily="18" charset="-128"/>
                <a:ea typeface="UD デジタル 教科書体 NK-B" panose="02020700000000000000" pitchFamily="18" charset="-128"/>
              </a:rPr>
              <a:t>◎　再プランニング</a:t>
            </a:r>
            <a:endParaRPr kumimoji="1" lang="en-US" altLang="ja-JP" sz="2800" b="1" dirty="0">
              <a:latin typeface="UD デジタル 教科書体 NK-B" panose="02020700000000000000" pitchFamily="18" charset="-128"/>
              <a:ea typeface="UD デジタル 教科書体 NK-B" panose="02020700000000000000" pitchFamily="18" charset="-128"/>
            </a:endParaRPr>
          </a:p>
        </p:txBody>
      </p:sp>
      <p:sp>
        <p:nvSpPr>
          <p:cNvPr id="1454" name="正方形/長方形 1"/>
          <p:cNvSpPr/>
          <p:nvPr/>
        </p:nvSpPr>
        <p:spPr>
          <a:xfrm>
            <a:off x="172278" y="162091"/>
            <a:ext cx="11847444" cy="646331"/>
          </a:xfrm>
          <a:prstGeom prst="rect">
            <a:avLst/>
          </a:prstGeom>
        </p:spPr>
        <p:txBody>
          <a:bodyPr wrap="square">
            <a:spAutoFit/>
          </a:bodyPr>
          <a:lstStyle/>
          <a:p>
            <a:r>
              <a:rPr kumimoji="1" lang="ja-JP" altLang="en-US" sz="3600" b="1" dirty="0">
                <a:latin typeface="UD デジタル 教科書体 NK-B" panose="02020700000000000000" pitchFamily="18" charset="-128"/>
                <a:ea typeface="UD デジタル 教科書体 NK-B" panose="02020700000000000000" pitchFamily="18" charset="-128"/>
                <a:cs typeface="メイリオ"/>
              </a:rPr>
              <a:t>模擬事例で一連のケアマネジメントプロセスを学ぶ</a:t>
            </a:r>
            <a:endParaRPr kumimoji="1" lang="en-US" altLang="ja-JP" sz="3600" b="1" dirty="0">
              <a:latin typeface="UD デジタル 教科書体 NK-B" panose="02020700000000000000" pitchFamily="18" charset="-128"/>
              <a:ea typeface="UD デジタル 教科書体 NK-B" panose="02020700000000000000" pitchFamily="18" charset="-128"/>
              <a:cs typeface="メイリオ"/>
            </a:endParaRPr>
          </a:p>
        </p:txBody>
      </p:sp>
      <p:cxnSp>
        <p:nvCxnSpPr>
          <p:cNvPr id="1455" name="直線コネクタ 8"/>
          <p:cNvCxnSpPr>
            <a:cxnSpLocks/>
          </p:cNvCxnSpPr>
          <p:nvPr/>
        </p:nvCxnSpPr>
        <p:spPr>
          <a:xfrm>
            <a:off x="304858" y="764863"/>
            <a:ext cx="1147632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56" name="四角形: 角を丸くする 7"/>
          <p:cNvSpPr/>
          <p:nvPr/>
        </p:nvSpPr>
        <p:spPr>
          <a:xfrm>
            <a:off x="1298713" y="1671072"/>
            <a:ext cx="2712810" cy="523219"/>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800" b="1" dirty="0">
                <a:latin typeface="UD デジタル 教科書体 NK-B" panose="02020700000000000000" pitchFamily="18" charset="-128"/>
                <a:ea typeface="UD デジタル 教科書体 NK-B" panose="02020700000000000000" pitchFamily="18" charset="-128"/>
              </a:rPr>
              <a:t>演習３日目</a:t>
            </a:r>
          </a:p>
        </p:txBody>
      </p:sp>
      <p:sp>
        <p:nvSpPr>
          <p:cNvPr id="1457" name="正方形/長方形 9"/>
          <p:cNvSpPr/>
          <p:nvPr/>
        </p:nvSpPr>
        <p:spPr>
          <a:xfrm>
            <a:off x="1298713" y="2230528"/>
            <a:ext cx="2712810" cy="26462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800" b="1" dirty="0">
                <a:latin typeface="UD デジタル 教科書体 NK-B" panose="02020700000000000000" pitchFamily="18" charset="-128"/>
                <a:ea typeface="UD デジタル 教科書体 NK-B" panose="02020700000000000000" pitchFamily="18" charset="-128"/>
                <a:cs typeface="メイリオ" pitchFamily="50" charset="-128"/>
              </a:rPr>
              <a:t>モニタリング</a:t>
            </a:r>
          </a:p>
        </p:txBody>
      </p:sp>
    </p:spTree>
    <p:extLst>
      <p:ext uri="{BB962C8B-B14F-4D97-AF65-F5344CB8AC3E}">
        <p14:creationId xmlns:p14="http://schemas.microsoft.com/office/powerpoint/2010/main" val="3961000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3" name="フッター プレースホルダ 29"/>
          <p:cNvSpPr>
            <a:spLocks noGrp="1"/>
          </p:cNvSpPr>
          <p:nvPr>
            <p:ph type="ftr" sz="quarter" idx="11"/>
          </p:nvPr>
        </p:nvSpPr>
        <p:spPr>
          <a:xfrm>
            <a:off x="1524000" y="6437033"/>
            <a:ext cx="9144000" cy="365125"/>
          </a:xfrm>
        </p:spPr>
        <p:txBody>
          <a:bodyPr/>
          <a:lstStyle/>
          <a:p>
            <a:pPr algn="ctr"/>
            <a:r>
              <a:rPr lang="ja-JP" altLang="en-US" sz="800" dirty="0"/>
              <a:t>新カリキュラムに基づく相談支援従事者養成研修モデル研修</a:t>
            </a:r>
            <a:r>
              <a:rPr lang="en-US" altLang="ja-JP" sz="800" dirty="0"/>
              <a:t>(</a:t>
            </a:r>
            <a:r>
              <a:rPr lang="ja-JP" altLang="en-US" sz="800" dirty="0"/>
              <a:t>初任者研修</a:t>
            </a:r>
            <a:r>
              <a:rPr lang="en-US" altLang="ja-JP" sz="800" dirty="0"/>
              <a:t>), SSA2018-2019(c) </a:t>
            </a:r>
            <a:r>
              <a:rPr lang="ja-JP" altLang="en-US" sz="800" dirty="0"/>
              <a:t>不許複製</a:t>
            </a:r>
            <a:endParaRPr lang="en-US" sz="800" dirty="0"/>
          </a:p>
        </p:txBody>
      </p:sp>
      <p:sp>
        <p:nvSpPr>
          <p:cNvPr id="1464" name="スライド番号プレースホルダー 10"/>
          <p:cNvSpPr>
            <a:spLocks noGrp="1"/>
          </p:cNvSpPr>
          <p:nvPr>
            <p:ph type="sldNum" sz="quarter" idx="12"/>
          </p:nvPr>
        </p:nvSpPr>
        <p:spPr/>
        <p:txBody>
          <a:bodyPr/>
          <a:lstStyle/>
          <a:p>
            <a:fld id="{5FD889E0-CAB2-4699-909D-B9A88D47ACBE}" type="slidenum">
              <a:rPr lang="en-US" smtClean="0"/>
              <a:pPr/>
              <a:t>21</a:t>
            </a:fld>
            <a:endParaRPr lang="en-US"/>
          </a:p>
        </p:txBody>
      </p:sp>
      <p:grpSp>
        <p:nvGrpSpPr>
          <p:cNvPr id="1465" name="グループ化 12"/>
          <p:cNvGrpSpPr/>
          <p:nvPr/>
        </p:nvGrpSpPr>
        <p:grpSpPr>
          <a:xfrm>
            <a:off x="1524000" y="2451652"/>
            <a:ext cx="9144000" cy="2455254"/>
            <a:chOff x="117533" y="3161781"/>
            <a:chExt cx="8823568" cy="2343428"/>
          </a:xfrm>
        </p:grpSpPr>
        <p:cxnSp>
          <p:nvCxnSpPr>
            <p:cNvPr id="1466" name="直線矢印コネクタ 58"/>
            <p:cNvCxnSpPr>
              <a:cxnSpLocks/>
            </p:cNvCxnSpPr>
            <p:nvPr/>
          </p:nvCxnSpPr>
          <p:spPr>
            <a:xfrm>
              <a:off x="2608511" y="5118464"/>
              <a:ext cx="5510955" cy="29731"/>
            </a:xfrm>
            <a:prstGeom prst="straightConnector1">
              <a:avLst/>
            </a:prstGeom>
            <a:ln w="50800">
              <a:solidFill>
                <a:schemeClr val="accent6">
                  <a:lumMod val="20000"/>
                  <a:lumOff val="8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467" name="直線矢印コネクタ 11"/>
            <p:cNvCxnSpPr>
              <a:cxnSpLocks/>
            </p:cNvCxnSpPr>
            <p:nvPr/>
          </p:nvCxnSpPr>
          <p:spPr>
            <a:xfrm flipV="1">
              <a:off x="1043786" y="3665013"/>
              <a:ext cx="7897315" cy="4153"/>
            </a:xfrm>
            <a:prstGeom prst="straightConnector1">
              <a:avLst/>
            </a:prstGeom>
            <a:ln w="101600">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1468" name="正方形/長方形 4"/>
            <p:cNvSpPr/>
            <p:nvPr/>
          </p:nvSpPr>
          <p:spPr>
            <a:xfrm>
              <a:off x="117533" y="3191094"/>
              <a:ext cx="1470314" cy="947838"/>
            </a:xfrm>
            <a:prstGeom prst="rect">
              <a:avLst/>
            </a:prstGeom>
            <a:solidFill>
              <a:schemeClr val="accent3">
                <a:lumMod val="20000"/>
                <a:lumOff val="80000"/>
              </a:schemeClr>
            </a:solidFill>
            <a:ln w="762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cs typeface="メイリオ"/>
                </a:rPr>
                <a:t>インテーク</a:t>
              </a:r>
            </a:p>
            <a:p>
              <a:pPr algn="ctr"/>
              <a:r>
                <a:rPr kumimoji="1" lang="en-US" altLang="ja-JP" sz="1200" dirty="0">
                  <a:latin typeface="UD デジタル 教科書体 NK-R" panose="02020400000000000000" pitchFamily="18" charset="-128"/>
                  <a:ea typeface="UD デジタル 教科書体 NK-R" panose="02020400000000000000" pitchFamily="18" charset="-128"/>
                  <a:cs typeface="メイリオ"/>
                </a:rPr>
                <a:t>(</a:t>
              </a:r>
              <a:r>
                <a:rPr kumimoji="1" lang="ja-JP" altLang="en-US" sz="1200" dirty="0">
                  <a:latin typeface="UD デジタル 教科書体 NK-R" panose="02020400000000000000" pitchFamily="18" charset="-128"/>
                  <a:ea typeface="UD デジタル 教科書体 NK-R" panose="02020400000000000000" pitchFamily="18" charset="-128"/>
                  <a:cs typeface="メイリオ"/>
                </a:rPr>
                <a:t>アセスメント</a:t>
              </a:r>
              <a:r>
                <a:rPr kumimoji="1" lang="en-US" altLang="ja-JP" sz="1200" dirty="0">
                  <a:latin typeface="UD デジタル 教科書体 NK-R" panose="02020400000000000000" pitchFamily="18" charset="-128"/>
                  <a:ea typeface="UD デジタル 教科書体 NK-R" panose="02020400000000000000" pitchFamily="18" charset="-128"/>
                  <a:cs typeface="メイリオ"/>
                </a:rPr>
                <a:t>)</a:t>
              </a:r>
              <a:endParaRPr kumimoji="1" lang="ja-JP" altLang="en-US" sz="1200" dirty="0">
                <a:latin typeface="UD デジタル 教科書体 NK-R" panose="02020400000000000000" pitchFamily="18" charset="-128"/>
                <a:ea typeface="UD デジタル 教科書体 NK-R" panose="02020400000000000000" pitchFamily="18" charset="-128"/>
                <a:cs typeface="メイリオ"/>
              </a:endParaRPr>
            </a:p>
          </p:txBody>
        </p:sp>
        <p:sp>
          <p:nvSpPr>
            <p:cNvPr id="1469" name="正方形/長方形 5"/>
            <p:cNvSpPr/>
            <p:nvPr/>
          </p:nvSpPr>
          <p:spPr>
            <a:xfrm>
              <a:off x="1995185" y="3187729"/>
              <a:ext cx="1470314" cy="947838"/>
            </a:xfrm>
            <a:prstGeom prst="rect">
              <a:avLst/>
            </a:prstGeom>
            <a:solidFill>
              <a:srgbClr val="0070C0"/>
            </a:solid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cs typeface="メイリオ"/>
                </a:rPr>
                <a:t>アセスメント</a:t>
              </a:r>
              <a:endParaRPr kumimoji="1" lang="en-US" altLang="ja-JP" sz="1600" dirty="0">
                <a:latin typeface="UD デジタル 教科書体 NK-R" panose="02020400000000000000" pitchFamily="18" charset="-128"/>
                <a:ea typeface="UD デジタル 教科書体 NK-R" panose="02020400000000000000" pitchFamily="18" charset="-128"/>
                <a:cs typeface="メイリオ"/>
              </a:endParaRPr>
            </a:p>
          </p:txBody>
        </p:sp>
        <p:sp>
          <p:nvSpPr>
            <p:cNvPr id="1470" name="正方形/長方形 6"/>
            <p:cNvSpPr/>
            <p:nvPr/>
          </p:nvSpPr>
          <p:spPr>
            <a:xfrm>
              <a:off x="3900439" y="3182152"/>
              <a:ext cx="1470314" cy="947838"/>
            </a:xfrm>
            <a:prstGeom prst="rect">
              <a:avLst/>
            </a:prstGeom>
            <a:solidFill>
              <a:srgbClr val="0070C0"/>
            </a:solid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cs typeface="メイリオ"/>
                </a:rPr>
                <a:t>プランニング</a:t>
              </a:r>
              <a:endParaRPr kumimoji="1" lang="en-US" altLang="ja-JP" sz="1600" dirty="0">
                <a:latin typeface="UD デジタル 教科書体 NK-R" panose="02020400000000000000" pitchFamily="18" charset="-128"/>
                <a:ea typeface="UD デジタル 教科書体 NK-R" panose="02020400000000000000" pitchFamily="18" charset="-128"/>
                <a:cs typeface="メイリオ"/>
              </a:endParaRPr>
            </a:p>
          </p:txBody>
        </p:sp>
        <p:sp>
          <p:nvSpPr>
            <p:cNvPr id="1471" name="正方形/長方形 7"/>
            <p:cNvSpPr/>
            <p:nvPr/>
          </p:nvSpPr>
          <p:spPr>
            <a:xfrm>
              <a:off x="2064249" y="4852125"/>
              <a:ext cx="1088524" cy="635688"/>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サービス等</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利用計画案</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p:txBody>
        </p:sp>
        <p:sp>
          <p:nvSpPr>
            <p:cNvPr id="1472" name="正方形/長方形 8"/>
            <p:cNvSpPr/>
            <p:nvPr/>
          </p:nvSpPr>
          <p:spPr>
            <a:xfrm>
              <a:off x="5769344" y="3191094"/>
              <a:ext cx="1470314" cy="947838"/>
            </a:xfrm>
            <a:prstGeom prst="rect">
              <a:avLst/>
            </a:prstGeom>
            <a:solidFill>
              <a:srgbClr val="0070C0"/>
            </a:solid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cs typeface="メイリオ"/>
                </a:rPr>
                <a:t>モニタリング</a:t>
              </a:r>
              <a:endParaRPr kumimoji="1" lang="en-US" altLang="ja-JP" sz="1600" dirty="0">
                <a:latin typeface="UD デジタル 教科書体 NK-R" panose="02020400000000000000" pitchFamily="18" charset="-128"/>
                <a:ea typeface="UD デジタル 教科書体 NK-R" panose="02020400000000000000" pitchFamily="18" charset="-128"/>
                <a:cs typeface="メイリオ"/>
              </a:endParaRPr>
            </a:p>
          </p:txBody>
        </p:sp>
        <p:sp>
          <p:nvSpPr>
            <p:cNvPr id="1473" name="正方形/長方形 9"/>
            <p:cNvSpPr/>
            <p:nvPr/>
          </p:nvSpPr>
          <p:spPr>
            <a:xfrm>
              <a:off x="7509281" y="3161781"/>
              <a:ext cx="1019845" cy="947838"/>
            </a:xfrm>
            <a:prstGeom prst="rect">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cs typeface="メイリオ"/>
                </a:rPr>
                <a:t>終結</a:t>
              </a:r>
              <a:endParaRPr kumimoji="1" lang="en-US" altLang="ja-JP" dirty="0">
                <a:latin typeface="UD デジタル 教科書体 NK-R" panose="02020400000000000000" pitchFamily="18" charset="-128"/>
                <a:ea typeface="UD デジタル 教科書体 NK-R" panose="02020400000000000000" pitchFamily="18" charset="-128"/>
                <a:cs typeface="メイリオ"/>
              </a:endParaRPr>
            </a:p>
          </p:txBody>
        </p:sp>
        <p:cxnSp>
          <p:nvCxnSpPr>
            <p:cNvPr id="1474" name="カギ線コネクタ 19"/>
            <p:cNvCxnSpPr>
              <a:cxnSpLocks/>
              <a:stCxn id="1472" idx="0"/>
              <a:endCxn id="1469" idx="0"/>
            </p:cNvCxnSpPr>
            <p:nvPr/>
          </p:nvCxnSpPr>
          <p:spPr>
            <a:xfrm rot="16200000" flipV="1">
              <a:off x="4615739" y="1302332"/>
              <a:ext cx="3365" cy="3774159"/>
            </a:xfrm>
            <a:prstGeom prst="bentConnector3">
              <a:avLst>
                <a:gd name="adj1" fmla="val 22744440"/>
              </a:avLst>
            </a:prstGeom>
            <a:ln w="101600">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1475" name="角丸四角形 48"/>
            <p:cNvSpPr/>
            <p:nvPr/>
          </p:nvSpPr>
          <p:spPr>
            <a:xfrm>
              <a:off x="1130766" y="4019087"/>
              <a:ext cx="754544" cy="469667"/>
            </a:xfrm>
            <a:prstGeom prst="roundRect">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cs typeface="メイリオ"/>
                </a:rPr>
                <a:t>受理</a:t>
              </a:r>
            </a:p>
          </p:txBody>
        </p:sp>
        <p:sp>
          <p:nvSpPr>
            <p:cNvPr id="1476" name="角丸四角形 49"/>
            <p:cNvSpPr/>
            <p:nvPr/>
          </p:nvSpPr>
          <p:spPr>
            <a:xfrm>
              <a:off x="4196306" y="4019087"/>
              <a:ext cx="956804" cy="469667"/>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cs typeface="メイリオ"/>
                </a:rPr>
                <a:t>介入</a:t>
              </a:r>
            </a:p>
          </p:txBody>
        </p:sp>
        <p:sp>
          <p:nvSpPr>
            <p:cNvPr id="1477" name="正方形/長方形 50"/>
            <p:cNvSpPr/>
            <p:nvPr/>
          </p:nvSpPr>
          <p:spPr>
            <a:xfrm>
              <a:off x="5307771" y="4852125"/>
              <a:ext cx="1173909" cy="653084"/>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サービス等</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利用計画</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p:txBody>
        </p:sp>
        <p:sp>
          <p:nvSpPr>
            <p:cNvPr id="1478" name="正方形/長方形 51"/>
            <p:cNvSpPr/>
            <p:nvPr/>
          </p:nvSpPr>
          <p:spPr>
            <a:xfrm>
              <a:off x="3264603" y="4852125"/>
              <a:ext cx="666863" cy="635688"/>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支給</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決定</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p:txBody>
        </p:sp>
        <p:cxnSp>
          <p:nvCxnSpPr>
            <p:cNvPr id="1479" name="直線コネクタ 53"/>
            <p:cNvCxnSpPr>
              <a:cxnSpLocks/>
              <a:stCxn id="1469" idx="2"/>
            </p:cNvCxnSpPr>
            <p:nvPr/>
          </p:nvCxnSpPr>
          <p:spPr>
            <a:xfrm flipH="1">
              <a:off x="1995185" y="4135567"/>
              <a:ext cx="735157" cy="734918"/>
            </a:xfrm>
            <a:prstGeom prst="line">
              <a:avLst/>
            </a:prstGeom>
            <a:ln w="63500">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1480" name="正方形/長方形 54"/>
            <p:cNvSpPr/>
            <p:nvPr/>
          </p:nvSpPr>
          <p:spPr>
            <a:xfrm>
              <a:off x="4029486" y="4852125"/>
              <a:ext cx="1173909" cy="653084"/>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サービス</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担当者会議</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p:txBody>
        </p:sp>
        <p:cxnSp>
          <p:nvCxnSpPr>
            <p:cNvPr id="1481" name="直線コネクタ 56"/>
            <p:cNvCxnSpPr>
              <a:cxnSpLocks/>
            </p:cNvCxnSpPr>
            <p:nvPr/>
          </p:nvCxnSpPr>
          <p:spPr>
            <a:xfrm>
              <a:off x="5397430" y="4136538"/>
              <a:ext cx="1084250" cy="715588"/>
            </a:xfrm>
            <a:prstGeom prst="line">
              <a:avLst/>
            </a:prstGeom>
            <a:ln w="63500">
              <a:solidFill>
                <a:schemeClr val="accent5">
                  <a:lumMod val="20000"/>
                  <a:lumOff val="8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1482" name="角丸四角形 63"/>
            <p:cNvSpPr/>
            <p:nvPr/>
          </p:nvSpPr>
          <p:spPr>
            <a:xfrm>
              <a:off x="289242" y="4019087"/>
              <a:ext cx="754544" cy="469667"/>
            </a:xfrm>
            <a:prstGeom prst="roundRect">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cs typeface="メイリオ"/>
                </a:rPr>
                <a:t>受付</a:t>
              </a:r>
            </a:p>
          </p:txBody>
        </p:sp>
        <p:sp>
          <p:nvSpPr>
            <p:cNvPr id="1483" name="正方形/長方形 31"/>
            <p:cNvSpPr/>
            <p:nvPr/>
          </p:nvSpPr>
          <p:spPr>
            <a:xfrm>
              <a:off x="6622618" y="4852125"/>
              <a:ext cx="1173909" cy="653084"/>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継続サービス利用支援</a:t>
              </a:r>
            </a:p>
          </p:txBody>
        </p:sp>
        <p:cxnSp>
          <p:nvCxnSpPr>
            <p:cNvPr id="1484" name="直線コネクタ 34"/>
            <p:cNvCxnSpPr>
              <a:cxnSpLocks/>
              <a:endCxn id="1483" idx="0"/>
            </p:cNvCxnSpPr>
            <p:nvPr/>
          </p:nvCxnSpPr>
          <p:spPr>
            <a:xfrm>
              <a:off x="6609311" y="4109619"/>
              <a:ext cx="600262" cy="742505"/>
            </a:xfrm>
            <a:prstGeom prst="line">
              <a:avLst/>
            </a:prstGeom>
            <a:ln w="63500">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1485" name="角丸四角形 47"/>
            <p:cNvSpPr/>
            <p:nvPr/>
          </p:nvSpPr>
          <p:spPr>
            <a:xfrm>
              <a:off x="6367094" y="4019087"/>
              <a:ext cx="956804" cy="469667"/>
            </a:xfrm>
            <a:prstGeom prst="roundRect">
              <a:avLst/>
            </a:prstGeom>
            <a:solidFill>
              <a:schemeClr val="accent1"/>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cs typeface="メイリオ"/>
                </a:rPr>
                <a:t>評価</a:t>
              </a:r>
            </a:p>
          </p:txBody>
        </p:sp>
      </p:grpSp>
      <p:sp>
        <p:nvSpPr>
          <p:cNvPr id="1486" name="右大かっこ 18"/>
          <p:cNvSpPr/>
          <p:nvPr/>
        </p:nvSpPr>
        <p:spPr>
          <a:xfrm rot="5400000">
            <a:off x="6299128" y="1920348"/>
            <a:ext cx="339039" cy="6225348"/>
          </a:xfrm>
          <a:prstGeom prst="rightBracket">
            <a:avLst/>
          </a:prstGeom>
          <a:ln w="1143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87" name="テキスト ボックス 20"/>
          <p:cNvSpPr txBox="1"/>
          <p:nvPr/>
        </p:nvSpPr>
        <p:spPr>
          <a:xfrm>
            <a:off x="4243088" y="5345529"/>
            <a:ext cx="5576480" cy="523220"/>
          </a:xfrm>
          <a:prstGeom prst="rect">
            <a:avLst/>
          </a:prstGeom>
          <a:noFill/>
        </p:spPr>
        <p:txBody>
          <a:bodyPr wrap="square" rtlCol="0">
            <a:spAutoFit/>
          </a:bodyPr>
          <a:lstStyle/>
          <a:p>
            <a:r>
              <a:rPr kumimoji="1" lang="ja-JP" altLang="en-US" sz="2800" b="1" dirty="0">
                <a:latin typeface="UD デジタル 教科書体 NK-B" panose="02020700000000000000" pitchFamily="18" charset="-128"/>
                <a:ea typeface="UD デジタル 教科書体 NK-B" panose="02020700000000000000" pitchFamily="18" charset="-128"/>
              </a:rPr>
              <a:t>演習３日目：模擬事例</a:t>
            </a:r>
            <a:endParaRPr kumimoji="1" lang="en-US" altLang="ja-JP" sz="2800" b="1" dirty="0">
              <a:latin typeface="UD デジタル 教科書体 NK-B" panose="02020700000000000000" pitchFamily="18" charset="-128"/>
              <a:ea typeface="UD デジタル 教科書体 NK-B" panose="02020700000000000000" pitchFamily="18" charset="-128"/>
            </a:endParaRPr>
          </a:p>
        </p:txBody>
      </p:sp>
      <p:sp>
        <p:nvSpPr>
          <p:cNvPr id="1488" name="テキスト ボックス 37"/>
          <p:cNvSpPr txBox="1"/>
          <p:nvPr/>
        </p:nvSpPr>
        <p:spPr>
          <a:xfrm>
            <a:off x="5257426" y="5886788"/>
            <a:ext cx="5315590" cy="523220"/>
          </a:xfrm>
          <a:prstGeom prst="rect">
            <a:avLst/>
          </a:prstGeom>
          <a:noFill/>
        </p:spPr>
        <p:txBody>
          <a:bodyPr wrap="square" rtlCol="0">
            <a:spAutoFit/>
          </a:bodyPr>
          <a:lstStyle/>
          <a:p>
            <a:r>
              <a:rPr kumimoji="1" lang="ja-JP" altLang="en-US" sz="2800" b="1" dirty="0">
                <a:solidFill>
                  <a:schemeClr val="bg1">
                    <a:lumMod val="85000"/>
                  </a:schemeClr>
                </a:solidFill>
                <a:latin typeface="UD デジタル 教科書体 NK-B" panose="02020700000000000000" pitchFamily="18" charset="-128"/>
                <a:ea typeface="UD デジタル 教科書体 NK-B" panose="02020700000000000000" pitchFamily="18" charset="-128"/>
              </a:rPr>
              <a:t>演習４～６日目：　生事例</a:t>
            </a:r>
          </a:p>
        </p:txBody>
      </p:sp>
      <p:sp>
        <p:nvSpPr>
          <p:cNvPr id="1490" name="タイトル 1"/>
          <p:cNvSpPr>
            <a:spLocks noGrp="1"/>
          </p:cNvSpPr>
          <p:nvPr>
            <p:ph type="title"/>
          </p:nvPr>
        </p:nvSpPr>
        <p:spPr>
          <a:xfrm>
            <a:off x="92180" y="130528"/>
            <a:ext cx="10443298" cy="1325563"/>
          </a:xfrm>
        </p:spPr>
        <p:txBody>
          <a:bodyPr>
            <a:normAutofit/>
          </a:bodyPr>
          <a:lstStyle/>
          <a:p>
            <a:r>
              <a:rPr lang="ja-JP" altLang="en-US" sz="3600" b="1" dirty="0">
                <a:latin typeface="UD デジタル 教科書体 NK-B" panose="02020700000000000000" pitchFamily="18" charset="-128"/>
                <a:ea typeface="UD デジタル 教科書体 NK-B" panose="02020700000000000000" pitchFamily="18" charset="-128"/>
                <a:cs typeface="メイリオ"/>
              </a:rPr>
              <a:t>ケアマネジメントプロセス　</a:t>
            </a:r>
            <a:r>
              <a:rPr lang="ja-JP" altLang="en-US" sz="2000" b="1" dirty="0">
                <a:latin typeface="UD デジタル 教科書体 NK-B" panose="02020700000000000000" pitchFamily="18" charset="-128"/>
                <a:ea typeface="UD デジタル 教科書体 NK-B" panose="02020700000000000000" pitchFamily="18" charset="-128"/>
                <a:cs typeface="メイリオ"/>
              </a:rPr>
              <a:t>サービス等利用計画作成事務の流れ</a:t>
            </a:r>
            <a:endParaRPr lang="ja-JP" altLang="en-US" sz="3600" b="1" dirty="0">
              <a:latin typeface="UD デジタル 教科書体 NK-B" panose="02020700000000000000" pitchFamily="18" charset="-128"/>
              <a:ea typeface="UD デジタル 教科書体 NK-B" panose="02020700000000000000" pitchFamily="18" charset="-128"/>
              <a:cs typeface="メイリオ"/>
            </a:endParaRPr>
          </a:p>
        </p:txBody>
      </p:sp>
      <p:cxnSp>
        <p:nvCxnSpPr>
          <p:cNvPr id="1491" name="直線コネクタ 33"/>
          <p:cNvCxnSpPr>
            <a:cxnSpLocks/>
          </p:cNvCxnSpPr>
          <p:nvPr/>
        </p:nvCxnSpPr>
        <p:spPr>
          <a:xfrm>
            <a:off x="174990" y="1040886"/>
            <a:ext cx="11579688"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92" name="正方形/長方形 1"/>
          <p:cNvSpPr/>
          <p:nvPr/>
        </p:nvSpPr>
        <p:spPr>
          <a:xfrm>
            <a:off x="9155781" y="2451652"/>
            <a:ext cx="1067603" cy="993068"/>
          </a:xfrm>
          <a:prstGeom prst="rect">
            <a:avLst/>
          </a:prstGeom>
          <a:solidFill>
            <a:srgbClr val="0070C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cs typeface="メイリオ"/>
              </a:rPr>
              <a:t>終結</a:t>
            </a:r>
            <a:endParaRPr kumimoji="1" lang="en-US" altLang="ja-JP" dirty="0">
              <a:latin typeface="UD デジタル 教科書体 NK-R" panose="02020400000000000000" pitchFamily="18" charset="-128"/>
              <a:ea typeface="UD デジタル 教科書体 NK-R" panose="02020400000000000000" pitchFamily="18" charset="-128"/>
              <a:cs typeface="メイリオ"/>
            </a:endParaRPr>
          </a:p>
        </p:txBody>
      </p:sp>
    </p:spTree>
    <p:extLst>
      <p:ext uri="{BB962C8B-B14F-4D97-AF65-F5344CB8AC3E}">
        <p14:creationId xmlns:p14="http://schemas.microsoft.com/office/powerpoint/2010/main" val="1602272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4" name="タイトル 1"/>
          <p:cNvSpPr>
            <a:spLocks noGrp="1"/>
          </p:cNvSpPr>
          <p:nvPr>
            <p:ph type="title"/>
          </p:nvPr>
        </p:nvSpPr>
        <p:spPr>
          <a:xfrm>
            <a:off x="2338445" y="2131164"/>
            <a:ext cx="7515110" cy="1788749"/>
          </a:xfrm>
        </p:spPr>
        <p:txBody>
          <a:bodyPr>
            <a:noAutofit/>
          </a:bodyPr>
          <a:lstStyle/>
          <a:p>
            <a:pPr algn="ctr"/>
            <a:r>
              <a:rPr lang="ja-JP" altLang="en-US" sz="7200" b="1" dirty="0">
                <a:latin typeface="UD デジタル 教科書体 NK-B" panose="02020700000000000000" pitchFamily="18" charset="-128"/>
                <a:ea typeface="UD デジタル 教科書体 NK-B" panose="02020700000000000000" pitchFamily="18" charset="-128"/>
              </a:rPr>
              <a:t>演習の目的</a:t>
            </a:r>
            <a:endParaRPr lang="ja-JP" altLang="en-US" sz="4800" b="1" dirty="0">
              <a:latin typeface="UD デジタル 教科書体 NK-B" panose="02020700000000000000" pitchFamily="18" charset="-128"/>
              <a:ea typeface="UD デジタル 教科書体 NK-B" panose="02020700000000000000" pitchFamily="18" charset="-128"/>
            </a:endParaRPr>
          </a:p>
        </p:txBody>
      </p:sp>
      <p:pic>
        <p:nvPicPr>
          <p:cNvPr id="1495" name="図 2"/>
          <p:cNvPicPr>
            <a:picLocks noChangeAspect="1"/>
          </p:cNvPicPr>
          <p:nvPr/>
        </p:nvPicPr>
        <p:blipFill>
          <a:blip r:embed="rId3"/>
          <a:stretch>
            <a:fillRect/>
          </a:stretch>
        </p:blipFill>
        <p:spPr>
          <a:xfrm>
            <a:off x="8314326" y="4743266"/>
            <a:ext cx="1718675" cy="1718675"/>
          </a:xfrm>
          <a:prstGeom prst="rect">
            <a:avLst/>
          </a:prstGeom>
        </p:spPr>
      </p:pic>
      <p:cxnSp>
        <p:nvCxnSpPr>
          <p:cNvPr id="1496" name="直線コネクタ 4"/>
          <p:cNvCxnSpPr>
            <a:cxnSpLocks/>
          </p:cNvCxnSpPr>
          <p:nvPr/>
        </p:nvCxnSpPr>
        <p:spPr>
          <a:xfrm>
            <a:off x="3050839" y="2504662"/>
            <a:ext cx="0" cy="715616"/>
          </a:xfrm>
          <a:prstGeom prst="line">
            <a:avLst/>
          </a:prstGeom>
          <a:ln w="193675">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1497" name="図表 1"/>
          <p:cNvGraphicFramePr/>
          <p:nvPr>
            <p:extLst>
              <p:ext uri="{D42A27DB-BD31-4B8C-83A1-F6EECF244321}">
                <p14:modId xmlns:p14="http://schemas.microsoft.com/office/powerpoint/2010/main" val="2989689035"/>
              </p:ext>
            </p:extLst>
          </p:nvPr>
        </p:nvGraphicFramePr>
        <p:xfrm>
          <a:off x="112646" y="155730"/>
          <a:ext cx="11966709" cy="7400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4504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4" name="コンテンツ プレースホルダー 2"/>
          <p:cNvSpPr txBox="1"/>
          <p:nvPr/>
        </p:nvSpPr>
        <p:spPr>
          <a:xfrm>
            <a:off x="255403" y="1961221"/>
            <a:ext cx="11729073" cy="43812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4800" b="1" dirty="0">
                <a:latin typeface="UD デジタル 教科書体 NK-R" panose="02020400000000000000" pitchFamily="18" charset="-128"/>
                <a:ea typeface="UD デジタル 教科書体 NK-R" panose="02020400000000000000" pitchFamily="18" charset="-128"/>
              </a:rPr>
              <a:t>　</a:t>
            </a:r>
            <a:r>
              <a:rPr lang="ja-JP" altLang="ja-JP" sz="4800" b="1" dirty="0">
                <a:latin typeface="UD デジタル 教科書体 NK-B" panose="02020700000000000000" pitchFamily="18" charset="-128"/>
                <a:ea typeface="UD デジタル 教科書体 NK-B" panose="02020700000000000000" pitchFamily="18" charset="-128"/>
              </a:rPr>
              <a:t>相談支援</a:t>
            </a:r>
            <a:r>
              <a:rPr lang="ja-JP" altLang="en-US" sz="4800" b="1" dirty="0">
                <a:latin typeface="UD デジタル 教科書体 NK-B" panose="02020700000000000000" pitchFamily="18" charset="-128"/>
                <a:ea typeface="UD デジタル 教科書体 NK-B" panose="02020700000000000000" pitchFamily="18" charset="-128"/>
              </a:rPr>
              <a:t>のもっとも重要な</a:t>
            </a:r>
            <a:r>
              <a:rPr lang="ja-JP" altLang="en-US" sz="4800" b="1" dirty="0">
                <a:solidFill>
                  <a:srgbClr val="FF0000"/>
                </a:solidFill>
                <a:latin typeface="UD デジタル 教科書体 NK-B" panose="02020700000000000000" pitchFamily="18" charset="-128"/>
                <a:ea typeface="UD デジタル 教科書体 NK-B" panose="02020700000000000000" pitchFamily="18" charset="-128"/>
              </a:rPr>
              <a:t>聴く（聴かせていただく）</a:t>
            </a:r>
            <a:r>
              <a:rPr lang="ja-JP" altLang="en-US" sz="4800" b="1" dirty="0">
                <a:latin typeface="UD デジタル 教科書体 NK-B" panose="02020700000000000000" pitchFamily="18" charset="-128"/>
                <a:ea typeface="UD デジタル 教科書体 NK-B" panose="02020700000000000000" pitchFamily="18" charset="-128"/>
              </a:rPr>
              <a:t>ということを振り返りながら、</a:t>
            </a:r>
            <a:r>
              <a:rPr lang="ja-JP" altLang="en-US" sz="4800" b="1" dirty="0">
                <a:solidFill>
                  <a:srgbClr val="FF0000"/>
                </a:solidFill>
                <a:latin typeface="UD デジタル 教科書体 NK-B" panose="02020700000000000000" pitchFamily="18" charset="-128"/>
                <a:ea typeface="UD デジタル 教科書体 NK-B" panose="02020700000000000000" pitchFamily="18" charset="-128"/>
              </a:rPr>
              <a:t>アセスメント</a:t>
            </a:r>
            <a:r>
              <a:rPr lang="ja-JP" altLang="en-US" sz="4800" b="1" dirty="0">
                <a:latin typeface="UD デジタル 教科書体 NK-B" panose="02020700000000000000" pitchFamily="18" charset="-128"/>
                <a:ea typeface="UD デジタル 教科書体 NK-B" panose="02020700000000000000" pitchFamily="18" charset="-128"/>
              </a:rPr>
              <a:t>の大切さを学びます。</a:t>
            </a:r>
            <a:endParaRPr lang="en-US" altLang="ja-JP" sz="4800" b="1"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4800" b="1" dirty="0">
                <a:latin typeface="UD デジタル 教科書体 NK-B" panose="02020700000000000000" pitchFamily="18" charset="-128"/>
                <a:ea typeface="UD デジタル 教科書体 NK-B" panose="02020700000000000000" pitchFamily="18" charset="-128"/>
              </a:rPr>
              <a:t>　また、障がい者ケアマネジメントの一連の流れを体感し、地域で連携できる相談支援専門員を養成することを目的とします。</a:t>
            </a:r>
          </a:p>
        </p:txBody>
      </p:sp>
      <p:sp>
        <p:nvSpPr>
          <p:cNvPr id="1505" name="タイトル 1"/>
          <p:cNvSpPr>
            <a:spLocks noGrp="1"/>
          </p:cNvSpPr>
          <p:nvPr>
            <p:ph type="title"/>
          </p:nvPr>
        </p:nvSpPr>
        <p:spPr>
          <a:xfrm>
            <a:off x="2152650" y="174227"/>
            <a:ext cx="7932254" cy="1081912"/>
          </a:xfrm>
        </p:spPr>
        <p:txBody>
          <a:bodyPr>
            <a:normAutofit/>
          </a:bodyPr>
          <a:lstStyle/>
          <a:p>
            <a:pPr algn="ctr"/>
            <a:r>
              <a:rPr lang="ja-JP" altLang="en-US" sz="6600" b="1" dirty="0">
                <a:solidFill>
                  <a:srgbClr val="002060"/>
                </a:solidFill>
                <a:latin typeface="UD デジタル 教科書体 NK-B" panose="02020700000000000000" pitchFamily="18" charset="-128"/>
                <a:ea typeface="UD デジタル 教科書体 NK-B" panose="02020700000000000000" pitchFamily="18" charset="-128"/>
              </a:rPr>
              <a:t>演習の目的</a:t>
            </a:r>
          </a:p>
        </p:txBody>
      </p:sp>
      <p:cxnSp>
        <p:nvCxnSpPr>
          <p:cNvPr id="1506" name="直線コネクタ 4"/>
          <p:cNvCxnSpPr>
            <a:cxnSpLocks/>
          </p:cNvCxnSpPr>
          <p:nvPr/>
        </p:nvCxnSpPr>
        <p:spPr>
          <a:xfrm>
            <a:off x="516835" y="961373"/>
            <a:ext cx="1121133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07" name="正方形/長方形 2"/>
          <p:cNvSpPr/>
          <p:nvPr/>
        </p:nvSpPr>
        <p:spPr>
          <a:xfrm rot="20485237">
            <a:off x="307176" y="412018"/>
            <a:ext cx="1588294" cy="584775"/>
          </a:xfrm>
          <a:prstGeom prst="rect">
            <a:avLst/>
          </a:prstGeom>
          <a:blipFill>
            <a:blip r:embed="rId3"/>
            <a:tile tx="0" ty="0" sx="100000" sy="100000" flip="none" algn="tl"/>
          </a:blipFill>
          <a:effectLst>
            <a:outerShdw blurRad="50800" dist="38100" dir="18900000" algn="bl" rotWithShape="0">
              <a:prstClr val="black">
                <a:alpha val="40000"/>
              </a:prstClr>
            </a:outerShdw>
          </a:effectLst>
        </p:spPr>
        <p:txBody>
          <a:bodyPr wrap="square" lIns="91440" tIns="45720" rIns="91440" bIns="45720">
            <a:spAutoFit/>
          </a:bodyPr>
          <a:lstStyle/>
          <a:p>
            <a:pPr algn="ctr"/>
            <a:r>
              <a:rPr lang="ja-JP" alt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UD デジタル 教科書体 NK-B" panose="02020700000000000000" pitchFamily="18" charset="-128"/>
                <a:ea typeface="UD デジタル 教科書体 NK-B" panose="02020700000000000000" pitchFamily="18" charset="-128"/>
              </a:rPr>
              <a:t>福島版</a:t>
            </a:r>
          </a:p>
        </p:txBody>
      </p:sp>
    </p:spTree>
    <p:extLst>
      <p:ext uri="{BB962C8B-B14F-4D97-AF65-F5344CB8AC3E}">
        <p14:creationId xmlns:p14="http://schemas.microsoft.com/office/powerpoint/2010/main" val="30424419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3" name="タイトル 1"/>
          <p:cNvSpPr>
            <a:spLocks noGrp="1"/>
          </p:cNvSpPr>
          <p:nvPr>
            <p:ph type="title"/>
          </p:nvPr>
        </p:nvSpPr>
        <p:spPr>
          <a:xfrm>
            <a:off x="4870175" y="113572"/>
            <a:ext cx="2451651" cy="1143000"/>
          </a:xfrm>
        </p:spPr>
        <p:txBody>
          <a:bodyPr>
            <a:normAutofit/>
          </a:bodyPr>
          <a:lstStyle/>
          <a:p>
            <a:r>
              <a:rPr lang="ja-JP" altLang="en-US" sz="5400" b="1" dirty="0">
                <a:solidFill>
                  <a:srgbClr val="002060"/>
                </a:solidFill>
                <a:latin typeface="UD デジタル 教科書体 NK-B" panose="02020700000000000000" pitchFamily="18" charset="-128"/>
                <a:ea typeface="UD デジタル 教科書体 NK-B" panose="02020700000000000000" pitchFamily="18" charset="-128"/>
              </a:rPr>
              <a:t>副　題</a:t>
            </a:r>
          </a:p>
        </p:txBody>
      </p:sp>
      <p:sp>
        <p:nvSpPr>
          <p:cNvPr id="1514" name="コンテンツ プレースホルダー 2"/>
          <p:cNvSpPr>
            <a:spLocks noGrp="1"/>
          </p:cNvSpPr>
          <p:nvPr>
            <p:ph idx="1"/>
          </p:nvPr>
        </p:nvSpPr>
        <p:spPr>
          <a:xfrm>
            <a:off x="808384" y="2451652"/>
            <a:ext cx="10734259" cy="3047999"/>
          </a:xfrm>
        </p:spPr>
        <p:txBody>
          <a:bodyPr>
            <a:normAutofit/>
          </a:bodyPr>
          <a:lstStyle/>
          <a:p>
            <a:pPr marL="0" indent="0" algn="ctr">
              <a:buNone/>
            </a:pPr>
            <a:r>
              <a:rPr lang="ja-JP" altLang="en-US" sz="5400" b="1" dirty="0">
                <a:solidFill>
                  <a:srgbClr val="FF0000"/>
                </a:solidFill>
                <a:latin typeface="UD デジタル 教科書体 NK-B" panose="02020700000000000000" pitchFamily="18" charset="-128"/>
                <a:ea typeface="UD デジタル 教科書体 NK-B" panose="02020700000000000000" pitchFamily="18" charset="-128"/>
              </a:rPr>
              <a:t>楽しく</a:t>
            </a:r>
            <a:r>
              <a:rPr lang="ja-JP" altLang="en-US" sz="5400" b="1" dirty="0">
                <a:latin typeface="UD デジタル 教科書体 NK-B" panose="02020700000000000000" pitchFamily="18" charset="-128"/>
                <a:ea typeface="UD デジタル 教科書体 NK-B" panose="02020700000000000000" pitchFamily="18" charset="-128"/>
              </a:rPr>
              <a:t>演習に取り組みましょう！</a:t>
            </a:r>
            <a:endParaRPr lang="en-US" altLang="ja-JP" sz="5400" b="1" dirty="0">
              <a:latin typeface="UD デジタル 教科書体 NK-B" panose="02020700000000000000" pitchFamily="18" charset="-128"/>
              <a:ea typeface="UD デジタル 教科書体 NK-B" panose="02020700000000000000" pitchFamily="18" charset="-128"/>
            </a:endParaRPr>
          </a:p>
          <a:p>
            <a:pPr marL="0" indent="0" algn="ctr">
              <a:buNone/>
            </a:pPr>
            <a:endParaRPr lang="en-US" altLang="ja-JP" sz="5400" b="1" dirty="0">
              <a:latin typeface="UD デジタル 教科書体 NK-B" panose="02020700000000000000" pitchFamily="18" charset="-128"/>
              <a:ea typeface="UD デジタル 教科書体 NK-B" panose="02020700000000000000" pitchFamily="18" charset="-128"/>
            </a:endParaRPr>
          </a:p>
          <a:p>
            <a:pPr marL="0" indent="0" algn="ctr">
              <a:buNone/>
            </a:pPr>
            <a:r>
              <a:rPr lang="ja-JP" altLang="en-US" sz="5400" b="1" dirty="0">
                <a:latin typeface="UD デジタル 教科書体 NK-B" panose="02020700000000000000" pitchFamily="18" charset="-128"/>
                <a:ea typeface="UD デジタル 教科書体 NK-B" panose="02020700000000000000" pitchFamily="18" charset="-128"/>
              </a:rPr>
              <a:t>～楽しく無ければ</a:t>
            </a:r>
            <a:r>
              <a:rPr lang="ja-JP" altLang="en-US" sz="5400" b="1" dirty="0">
                <a:solidFill>
                  <a:srgbClr val="FF0000"/>
                </a:solidFill>
                <a:latin typeface="UD デジタル 教科書体 NK-B" panose="02020700000000000000" pitchFamily="18" charset="-128"/>
                <a:ea typeface="UD デジタル 教科書体 NK-B" panose="02020700000000000000" pitchFamily="18" charset="-128"/>
              </a:rPr>
              <a:t>成果がでない</a:t>
            </a:r>
            <a:r>
              <a:rPr lang="ja-JP" altLang="en-US" sz="5400" b="1" dirty="0">
                <a:latin typeface="UD デジタル 教科書体 NK-B" panose="02020700000000000000" pitchFamily="18" charset="-128"/>
                <a:ea typeface="UD デジタル 教科書体 NK-B" panose="02020700000000000000" pitchFamily="18" charset="-128"/>
              </a:rPr>
              <a:t>～</a:t>
            </a:r>
            <a:endParaRPr lang="en-US" altLang="ja-JP" sz="5400" b="1" dirty="0">
              <a:latin typeface="UD デジタル 教科書体 NK-B" panose="02020700000000000000" pitchFamily="18" charset="-128"/>
              <a:ea typeface="UD デジタル 教科書体 NK-B" panose="02020700000000000000" pitchFamily="18" charset="-128"/>
            </a:endParaRPr>
          </a:p>
        </p:txBody>
      </p:sp>
      <p:cxnSp>
        <p:nvCxnSpPr>
          <p:cNvPr id="1515" name="直線コネクタ 5"/>
          <p:cNvCxnSpPr>
            <a:cxnSpLocks/>
          </p:cNvCxnSpPr>
          <p:nvPr/>
        </p:nvCxnSpPr>
        <p:spPr>
          <a:xfrm>
            <a:off x="371061" y="961373"/>
            <a:ext cx="11171582"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16" name="正方形/長方形 6"/>
          <p:cNvSpPr/>
          <p:nvPr/>
        </p:nvSpPr>
        <p:spPr>
          <a:xfrm rot="20485237">
            <a:off x="101766" y="407366"/>
            <a:ext cx="1588294" cy="584775"/>
          </a:xfrm>
          <a:prstGeom prst="rect">
            <a:avLst/>
          </a:prstGeom>
          <a:blipFill>
            <a:blip r:embed="rId3"/>
            <a:tile tx="0" ty="0" sx="100000" sy="100000" flip="none" algn="tl"/>
          </a:blipFill>
          <a:effectLst>
            <a:outerShdw blurRad="50800" dist="38100" dir="18900000" algn="bl" rotWithShape="0">
              <a:prstClr val="black">
                <a:alpha val="40000"/>
              </a:prstClr>
            </a:outerShdw>
          </a:effectLst>
        </p:spPr>
        <p:txBody>
          <a:bodyPr wrap="square" lIns="91440" tIns="45720" rIns="91440" bIns="45720">
            <a:spAutoFit/>
          </a:bodyPr>
          <a:lstStyle/>
          <a:p>
            <a:pPr algn="ctr"/>
            <a:r>
              <a:rPr lang="ja-JP" alt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UD デジタル 教科書体 NK-B" panose="02020700000000000000" pitchFamily="18" charset="-128"/>
                <a:ea typeface="UD デジタル 教科書体 NK-B" panose="02020700000000000000" pitchFamily="18" charset="-128"/>
              </a:rPr>
              <a:t>福島版</a:t>
            </a:r>
          </a:p>
        </p:txBody>
      </p:sp>
    </p:spTree>
    <p:extLst>
      <p:ext uri="{BB962C8B-B14F-4D97-AF65-F5344CB8AC3E}">
        <p14:creationId xmlns:p14="http://schemas.microsoft.com/office/powerpoint/2010/main" val="1848722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3" name="タイトル 1"/>
          <p:cNvSpPr>
            <a:spLocks noGrp="1"/>
          </p:cNvSpPr>
          <p:nvPr>
            <p:ph type="title"/>
          </p:nvPr>
        </p:nvSpPr>
        <p:spPr>
          <a:xfrm>
            <a:off x="2719754" y="2121880"/>
            <a:ext cx="7208659" cy="2761405"/>
          </a:xfrm>
        </p:spPr>
        <p:txBody>
          <a:bodyPr>
            <a:noAutofit/>
          </a:bodyPr>
          <a:lstStyle/>
          <a:p>
            <a:r>
              <a:rPr lang="ja-JP" altLang="en-US" sz="7200" b="1" dirty="0">
                <a:latin typeface="UD デジタル 教科書体 NK-B" panose="02020700000000000000" pitchFamily="18" charset="-128"/>
                <a:ea typeface="UD デジタル 教科書体 NK-B" panose="02020700000000000000" pitchFamily="18" charset="-128"/>
              </a:rPr>
              <a:t>演習の進め方</a:t>
            </a:r>
            <a:br>
              <a:rPr lang="en-US" altLang="ja-JP" sz="5400" b="1" dirty="0">
                <a:latin typeface="UD デジタル 教科書体 NK-B" panose="02020700000000000000" pitchFamily="18" charset="-128"/>
                <a:ea typeface="UD デジタル 教科書体 NK-B" panose="02020700000000000000" pitchFamily="18" charset="-128"/>
              </a:rPr>
            </a:br>
            <a:r>
              <a:rPr lang="ja-JP" altLang="en-US" sz="4000" b="1" dirty="0">
                <a:latin typeface="UD デジタル 教科書体 NK-B" panose="02020700000000000000" pitchFamily="18" charset="-128"/>
                <a:ea typeface="UD デジタル 教科書体 NK-B" panose="02020700000000000000" pitchFamily="18" charset="-128"/>
              </a:rPr>
              <a:t>（グループワークの進め方）</a:t>
            </a:r>
            <a:endParaRPr lang="ja-JP" altLang="en-US" sz="3600" b="1" dirty="0">
              <a:latin typeface="UD デジタル 教科書体 NK-B" panose="02020700000000000000" pitchFamily="18" charset="-128"/>
              <a:ea typeface="UD デジタル 教科書体 NK-B" panose="02020700000000000000" pitchFamily="18" charset="-128"/>
            </a:endParaRPr>
          </a:p>
        </p:txBody>
      </p:sp>
      <p:pic>
        <p:nvPicPr>
          <p:cNvPr id="1694" name="図 2"/>
          <p:cNvPicPr>
            <a:picLocks noChangeAspect="1"/>
          </p:cNvPicPr>
          <p:nvPr/>
        </p:nvPicPr>
        <p:blipFill>
          <a:blip r:embed="rId3"/>
          <a:stretch>
            <a:fillRect/>
          </a:stretch>
        </p:blipFill>
        <p:spPr>
          <a:xfrm>
            <a:off x="8314326" y="4743266"/>
            <a:ext cx="1718675" cy="1718675"/>
          </a:xfrm>
          <a:prstGeom prst="rect">
            <a:avLst/>
          </a:prstGeom>
        </p:spPr>
      </p:pic>
      <p:graphicFrame>
        <p:nvGraphicFramePr>
          <p:cNvPr id="1695" name="図表 1"/>
          <p:cNvGraphicFramePr/>
          <p:nvPr>
            <p:extLst>
              <p:ext uri="{D42A27DB-BD31-4B8C-83A1-F6EECF244321}">
                <p14:modId xmlns:p14="http://schemas.microsoft.com/office/powerpoint/2010/main" val="244847089"/>
              </p:ext>
            </p:extLst>
          </p:nvPr>
        </p:nvGraphicFramePr>
        <p:xfrm>
          <a:off x="112646" y="155730"/>
          <a:ext cx="11966709" cy="7400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1525766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2" name="タイトル 1"/>
          <p:cNvSpPr>
            <a:spLocks noGrp="1"/>
          </p:cNvSpPr>
          <p:nvPr>
            <p:ph type="title"/>
          </p:nvPr>
        </p:nvSpPr>
        <p:spPr>
          <a:xfrm>
            <a:off x="389105" y="976543"/>
            <a:ext cx="11303541" cy="4912092"/>
          </a:xfrm>
        </p:spPr>
        <p:txBody>
          <a:bodyPr>
            <a:noAutofit/>
          </a:bodyPr>
          <a:lstStyle/>
          <a:p>
            <a:r>
              <a:rPr lang="ja-JP" altLang="en-US" sz="3600" b="1" dirty="0">
                <a:latin typeface="UD デジタル 教科書体 NK-R" panose="02020400000000000000" pitchFamily="18" charset="-128"/>
                <a:ea typeface="UD デジタル 教科書体 NK-R" panose="02020400000000000000" pitchFamily="18" charset="-128"/>
              </a:rPr>
              <a:t>　</a:t>
            </a:r>
            <a:r>
              <a:rPr lang="ja-JP" altLang="en-US" b="1" dirty="0">
                <a:latin typeface="UD デジタル 教科書体 NK-B" panose="02020700000000000000" pitchFamily="18" charset="-128"/>
                <a:ea typeface="UD デジタル 教科書体 NK-B" panose="02020700000000000000" pitchFamily="18" charset="-128"/>
              </a:rPr>
              <a:t>演習は多少講義もありますが、基本的にはグループに分かれてグループワーク及びファシリテーショングラフィック形式で行います。</a:t>
            </a:r>
            <a:br>
              <a:rPr lang="en-US" altLang="ja-JP" b="1" dirty="0">
                <a:latin typeface="UD デジタル 教科書体 NK-B" panose="02020700000000000000" pitchFamily="18" charset="-128"/>
                <a:ea typeface="UD デジタル 教科書体 NK-B" panose="02020700000000000000" pitchFamily="18" charset="-128"/>
              </a:rPr>
            </a:br>
            <a:br>
              <a:rPr lang="en-US" altLang="ja-JP" b="1" dirty="0">
                <a:latin typeface="UD デジタル 教科書体 NK-B" panose="02020700000000000000" pitchFamily="18" charset="-128"/>
                <a:ea typeface="UD デジタル 教科書体 NK-B" panose="02020700000000000000" pitchFamily="18" charset="-128"/>
              </a:rPr>
            </a:br>
            <a:r>
              <a:rPr lang="ja-JP" altLang="en-US" b="1" dirty="0">
                <a:latin typeface="UD デジタル 教科書体 NK-B" panose="02020700000000000000" pitchFamily="18" charset="-128"/>
                <a:ea typeface="UD デジタル 教科書体 NK-B" panose="02020700000000000000" pitchFamily="18" charset="-128"/>
              </a:rPr>
              <a:t>　受講生の皆様は相談支援専門員になったと仮定して演習に参加し、県二さんの事例を通して、</a:t>
            </a:r>
            <a:r>
              <a:rPr lang="ja-JP" altLang="en-US" b="1" dirty="0">
                <a:solidFill>
                  <a:srgbClr val="FF0000"/>
                </a:solidFill>
                <a:latin typeface="UD デジタル 教科書体 NK-B" panose="02020700000000000000" pitchFamily="18" charset="-128"/>
                <a:ea typeface="UD デジタル 教科書体 NK-B" panose="02020700000000000000" pitchFamily="18" charset="-128"/>
              </a:rPr>
              <a:t>障がい者ケアマネジメントの一連の流れ</a:t>
            </a:r>
            <a:r>
              <a:rPr lang="ja-JP" altLang="en-US" b="1" dirty="0">
                <a:latin typeface="UD デジタル 教科書体 NK-B" panose="02020700000000000000" pitchFamily="18" charset="-128"/>
                <a:ea typeface="UD デジタル 教科書体 NK-B" panose="02020700000000000000" pitchFamily="18" charset="-128"/>
              </a:rPr>
              <a:t>を</a:t>
            </a:r>
            <a:r>
              <a:rPr lang="ja-JP" altLang="en-US" b="1" dirty="0">
                <a:solidFill>
                  <a:srgbClr val="FF0000"/>
                </a:solidFill>
                <a:latin typeface="UD デジタル 教科書体 NK-B" panose="02020700000000000000" pitchFamily="18" charset="-128"/>
                <a:ea typeface="UD デジタル 教科書体 NK-B" panose="02020700000000000000" pitchFamily="18" charset="-128"/>
              </a:rPr>
              <a:t>体感</a:t>
            </a:r>
            <a:r>
              <a:rPr lang="ja-JP" altLang="en-US" b="1" dirty="0">
                <a:latin typeface="UD デジタル 教科書体 NK-B" panose="02020700000000000000" pitchFamily="18" charset="-128"/>
                <a:ea typeface="UD デジタル 教科書体 NK-B" panose="02020700000000000000" pitchFamily="18" charset="-128"/>
              </a:rPr>
              <a:t>し学びます。</a:t>
            </a:r>
            <a:endParaRPr lang="ja-JP" altLang="en-US" sz="3600" b="1" dirty="0">
              <a:latin typeface="UD デジタル 教科書体 NK-B" panose="02020700000000000000" pitchFamily="18" charset="-128"/>
              <a:ea typeface="UD デジタル 教科書体 NK-B" panose="02020700000000000000" pitchFamily="18" charset="-128"/>
            </a:endParaRPr>
          </a:p>
        </p:txBody>
      </p:sp>
      <p:pic>
        <p:nvPicPr>
          <p:cNvPr id="1703" name="図 2"/>
          <p:cNvPicPr>
            <a:picLocks noChangeAspect="1"/>
          </p:cNvPicPr>
          <p:nvPr/>
        </p:nvPicPr>
        <p:blipFill>
          <a:blip r:embed="rId3"/>
          <a:stretch>
            <a:fillRect/>
          </a:stretch>
        </p:blipFill>
        <p:spPr>
          <a:xfrm>
            <a:off x="9705682" y="5888635"/>
            <a:ext cx="1986964" cy="855785"/>
          </a:xfrm>
          <a:prstGeom prst="rect">
            <a:avLst/>
          </a:prstGeom>
        </p:spPr>
      </p:pic>
    </p:spTree>
    <p:extLst>
      <p:ext uri="{BB962C8B-B14F-4D97-AF65-F5344CB8AC3E}">
        <p14:creationId xmlns:p14="http://schemas.microsoft.com/office/powerpoint/2010/main" val="82159935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09" name="図 2"/>
          <p:cNvPicPr>
            <a:picLocks noChangeAspect="1"/>
          </p:cNvPicPr>
          <p:nvPr/>
        </p:nvPicPr>
        <p:blipFill>
          <a:blip r:embed="rId3"/>
          <a:stretch>
            <a:fillRect/>
          </a:stretch>
        </p:blipFill>
        <p:spPr>
          <a:xfrm>
            <a:off x="9604282" y="5047701"/>
            <a:ext cx="2373708" cy="1810299"/>
          </a:xfrm>
          <a:prstGeom prst="rect">
            <a:avLst/>
          </a:prstGeom>
        </p:spPr>
      </p:pic>
      <p:sp>
        <p:nvSpPr>
          <p:cNvPr id="1710" name="タイトル 1"/>
          <p:cNvSpPr>
            <a:spLocks noGrp="1"/>
          </p:cNvSpPr>
          <p:nvPr>
            <p:ph type="title"/>
          </p:nvPr>
        </p:nvSpPr>
        <p:spPr>
          <a:xfrm>
            <a:off x="214010" y="338825"/>
            <a:ext cx="11731556" cy="5847966"/>
          </a:xfrm>
        </p:spPr>
        <p:txBody>
          <a:bodyPr>
            <a:normAutofit/>
          </a:bodyPr>
          <a:lstStyle/>
          <a:p>
            <a:r>
              <a:rPr lang="ja-JP" altLang="en-US" sz="3200" b="1" dirty="0">
                <a:latin typeface="UD デジタル 教科書体 NK-R" panose="02020400000000000000" pitchFamily="18" charset="-128"/>
                <a:ea typeface="UD デジタル 教科書体 NK-R" panose="02020400000000000000" pitchFamily="18" charset="-128"/>
              </a:rPr>
              <a:t>　</a:t>
            </a:r>
            <a:r>
              <a:rPr lang="ja-JP" altLang="en-US" b="1" dirty="0">
                <a:latin typeface="UD デジタル 教科書体 NK-B" panose="02020700000000000000" pitchFamily="18" charset="-128"/>
                <a:ea typeface="UD デジタル 教科書体 NK-B" panose="02020700000000000000" pitchFamily="18" charset="-128"/>
              </a:rPr>
              <a:t>全体の進行は事務局が行いますが、基本的に演習を進めていただくのは参加する受講生の皆さんです。</a:t>
            </a:r>
            <a:br>
              <a:rPr lang="en-US" altLang="ja-JP" b="1" dirty="0">
                <a:latin typeface="UD デジタル 教科書体 NK-B" panose="02020700000000000000" pitchFamily="18" charset="-128"/>
                <a:ea typeface="UD デジタル 教科書体 NK-B" panose="02020700000000000000" pitchFamily="18" charset="-128"/>
              </a:rPr>
            </a:br>
            <a:r>
              <a:rPr lang="ja-JP" altLang="en-US" b="1" dirty="0">
                <a:latin typeface="UD デジタル 教科書体 NK-B" panose="02020700000000000000" pitchFamily="18" charset="-128"/>
                <a:ea typeface="UD デジタル 教科書体 NK-B" panose="02020700000000000000" pitchFamily="18" charset="-128"/>
              </a:rPr>
              <a:t>　こういった形式でのグループワークに初めて参加する方もおり、戸惑う方も多いかと思われます。</a:t>
            </a:r>
            <a:br>
              <a:rPr lang="en-US" altLang="ja-JP" b="1" dirty="0">
                <a:latin typeface="UD デジタル 教科書体 NK-B" panose="02020700000000000000" pitchFamily="18" charset="-128"/>
                <a:ea typeface="UD デジタル 教科書体 NK-B" panose="02020700000000000000" pitchFamily="18" charset="-128"/>
              </a:rPr>
            </a:br>
            <a:br>
              <a:rPr lang="en-US" altLang="ja-JP" b="1" dirty="0">
                <a:latin typeface="UD デジタル 教科書体 NK-B" panose="02020700000000000000" pitchFamily="18" charset="-128"/>
                <a:ea typeface="UD デジタル 教科書体 NK-B" panose="02020700000000000000" pitchFamily="18" charset="-128"/>
              </a:rPr>
            </a:br>
            <a:r>
              <a:rPr lang="ja-JP" altLang="en-US" b="1" dirty="0">
                <a:latin typeface="UD デジタル 教科書体 NK-B" panose="02020700000000000000" pitchFamily="18" charset="-128"/>
                <a:ea typeface="UD デジタル 教科書体 NK-B" panose="02020700000000000000" pitchFamily="18" charset="-128"/>
              </a:rPr>
              <a:t>そこで登場するのが・・・</a:t>
            </a:r>
            <a:br>
              <a:rPr lang="en-US" altLang="ja-JP" b="1" dirty="0">
                <a:latin typeface="UD デジタル 教科書体 NK-B" panose="02020700000000000000" pitchFamily="18" charset="-128"/>
                <a:ea typeface="UD デジタル 教科書体 NK-B" panose="02020700000000000000" pitchFamily="18" charset="-128"/>
              </a:rPr>
            </a:br>
            <a:r>
              <a:rPr lang="ja-JP" altLang="en-US" b="1" dirty="0">
                <a:latin typeface="UD デジタル 教科書体 NK-B" panose="02020700000000000000" pitchFamily="18" charset="-128"/>
                <a:ea typeface="UD デジタル 教科書体 NK-B" panose="02020700000000000000" pitchFamily="18" charset="-128"/>
              </a:rPr>
              <a:t>　演習講師（ファシリテーター：Ｆ</a:t>
            </a:r>
            <a:r>
              <a:rPr lang="en-US" altLang="ja-JP" b="1" dirty="0">
                <a:latin typeface="UD デジタル 教科書体 NK-B" panose="02020700000000000000" pitchFamily="18" charset="-128"/>
                <a:ea typeface="UD デジタル 教科書体 NK-B" panose="02020700000000000000" pitchFamily="18" charset="-128"/>
              </a:rPr>
              <a:t>T</a:t>
            </a:r>
            <a:r>
              <a:rPr lang="ja-JP" altLang="en-US" b="1" dirty="0">
                <a:latin typeface="UD デジタル 教科書体 NK-B" panose="02020700000000000000" pitchFamily="18" charset="-128"/>
                <a:ea typeface="UD デジタル 教科書体 NK-B" panose="02020700000000000000" pitchFamily="18" charset="-128"/>
              </a:rPr>
              <a:t>）です。</a:t>
            </a:r>
          </a:p>
        </p:txBody>
      </p:sp>
    </p:spTree>
    <p:extLst>
      <p:ext uri="{BB962C8B-B14F-4D97-AF65-F5344CB8AC3E}">
        <p14:creationId xmlns:p14="http://schemas.microsoft.com/office/powerpoint/2010/main" val="6744946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6" name="図 2"/>
          <p:cNvPicPr>
            <a:picLocks noChangeAspect="1"/>
          </p:cNvPicPr>
          <p:nvPr/>
        </p:nvPicPr>
        <p:blipFill>
          <a:blip r:embed="rId3"/>
          <a:stretch>
            <a:fillRect/>
          </a:stretch>
        </p:blipFill>
        <p:spPr>
          <a:xfrm>
            <a:off x="9662649" y="5047701"/>
            <a:ext cx="2373708" cy="1810299"/>
          </a:xfrm>
          <a:prstGeom prst="rect">
            <a:avLst/>
          </a:prstGeom>
        </p:spPr>
      </p:pic>
      <p:sp>
        <p:nvSpPr>
          <p:cNvPr id="1717" name="タイトル 1"/>
          <p:cNvSpPr>
            <a:spLocks noGrp="1"/>
          </p:cNvSpPr>
          <p:nvPr>
            <p:ph type="title"/>
          </p:nvPr>
        </p:nvSpPr>
        <p:spPr>
          <a:xfrm>
            <a:off x="155643" y="262330"/>
            <a:ext cx="11789923" cy="6271820"/>
          </a:xfrm>
        </p:spPr>
        <p:txBody>
          <a:bodyPr>
            <a:normAutofit/>
          </a:bodyPr>
          <a:lstStyle/>
          <a:p>
            <a:r>
              <a:rPr kumimoji="1" lang="ja-JP" altLang="en-US" sz="5400" b="1" dirty="0">
                <a:solidFill>
                  <a:schemeClr val="tx1"/>
                </a:solidFill>
                <a:latin typeface="UD デジタル 教科書体 NK-B" panose="02020700000000000000" pitchFamily="18" charset="-128"/>
                <a:ea typeface="UD デジタル 教科書体 NK-B" panose="02020700000000000000" pitchFamily="18" charset="-128"/>
              </a:rPr>
              <a:t>ファシリテーターとは</a:t>
            </a:r>
            <a:r>
              <a:rPr lang="ja-JP" altLang="en-US" sz="5400" b="1" dirty="0">
                <a:latin typeface="UD デジタル 教科書体 NK-B" panose="02020700000000000000" pitchFamily="18" charset="-128"/>
                <a:ea typeface="UD デジタル 教科書体 NK-B" panose="02020700000000000000" pitchFamily="18" charset="-128"/>
              </a:rPr>
              <a:t>　</a:t>
            </a:r>
            <a:r>
              <a:rPr kumimoji="1" lang="ja-JP" altLang="en-US" sz="5400" b="1" dirty="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5400" b="1" dirty="0">
                <a:solidFill>
                  <a:srgbClr val="FF0000"/>
                </a:solidFill>
                <a:latin typeface="UD デジタル 教科書体 NK-B" panose="02020700000000000000" pitchFamily="18" charset="-128"/>
                <a:ea typeface="UD デジタル 教科書体 NK-B" panose="02020700000000000000" pitchFamily="18" charset="-128"/>
              </a:rPr>
              <a:t>促進役</a:t>
            </a:r>
            <a:br>
              <a:rPr kumimoji="1" lang="en-US" altLang="ja-JP" b="1" dirty="0">
                <a:solidFill>
                  <a:schemeClr val="tx1"/>
                </a:solidFill>
                <a:latin typeface="UD デジタル 教科書体 NK-B" panose="02020700000000000000" pitchFamily="18" charset="-128"/>
                <a:ea typeface="UD デジタル 教科書体 NK-B" panose="02020700000000000000" pitchFamily="18" charset="-128"/>
              </a:rPr>
            </a:br>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br>
              <a:rPr kumimoji="1" lang="en-US" altLang="ja-JP" b="1" dirty="0">
                <a:solidFill>
                  <a:schemeClr val="tx1"/>
                </a:solidFill>
                <a:latin typeface="UD デジタル 教科書体 NK-B" panose="02020700000000000000" pitchFamily="18" charset="-128"/>
                <a:ea typeface="UD デジタル 教科書体 NK-B" panose="02020700000000000000" pitchFamily="18" charset="-128"/>
              </a:rPr>
            </a:br>
            <a:r>
              <a:rPr lang="en-US" altLang="ja-JP" sz="3200" b="1" dirty="0">
                <a:latin typeface="UD デジタル 教科書体 NK-B" panose="02020700000000000000" pitchFamily="18" charset="-128"/>
                <a:ea typeface="UD デジタル 教科書体 NK-B" panose="02020700000000000000" pitchFamily="18" charset="-128"/>
              </a:rPr>
              <a:t>※</a:t>
            </a:r>
            <a:r>
              <a:rPr lang="ja-JP" altLang="en-US" sz="3200" b="1" dirty="0">
                <a:latin typeface="UD デジタル 教科書体 NK-B" panose="02020700000000000000" pitchFamily="18" charset="-128"/>
                <a:ea typeface="UD デジタル 教科書体 NK-B" panose="02020700000000000000" pitchFamily="18" charset="-128"/>
              </a:rPr>
              <a:t>「ファシリテート」→「促進する」からなる言葉</a:t>
            </a:r>
            <a:br>
              <a:rPr lang="en-US" altLang="ja-JP" sz="2400" b="1" dirty="0">
                <a:latin typeface="UD デジタル 教科書体 NK-B" panose="02020700000000000000" pitchFamily="18" charset="-128"/>
                <a:ea typeface="UD デジタル 教科書体 NK-B" panose="02020700000000000000" pitchFamily="18" charset="-128"/>
              </a:rPr>
            </a:br>
            <a:br>
              <a:rPr lang="en-US" altLang="ja-JP" sz="3200" b="1" dirty="0">
                <a:latin typeface="UD デジタル 教科書体 NK-B" panose="02020700000000000000" pitchFamily="18" charset="-128"/>
                <a:ea typeface="UD デジタル 教科書体 NK-B" panose="02020700000000000000" pitchFamily="18" charset="-128"/>
              </a:rPr>
            </a:br>
            <a:r>
              <a:rPr lang="ja-JP" altLang="en-US" b="1" dirty="0">
                <a:latin typeface="UD デジタル 教科書体 NK-B" panose="02020700000000000000" pitchFamily="18" charset="-128"/>
                <a:ea typeface="UD デジタル 教科書体 NK-B" panose="02020700000000000000" pitchFamily="18" charset="-128"/>
              </a:rPr>
              <a:t>◎参加者一人一人が想っていることを引き出し、表現できるようにお手伝いすることや意見を整理したり新しいアイディアを生み出せるように支援する役割がある</a:t>
            </a:r>
            <a:endPar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348065972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4" name="Freeform 3"/>
          <p:cNvSpPr/>
          <p:nvPr/>
        </p:nvSpPr>
        <p:spPr>
          <a:xfrm>
            <a:off x="493410" y="2605555"/>
            <a:ext cx="636751" cy="1503544"/>
          </a:xfrm>
          <a:custGeom>
            <a:avLst/>
            <a:gdLst>
              <a:gd name="connsiteX0" fmla="*/ 6350 w 689813"/>
              <a:gd name="connsiteY0" fmla="*/ 1374520 h 1380870"/>
              <a:gd name="connsiteX1" fmla="*/ 683463 w 689813"/>
              <a:gd name="connsiteY1" fmla="*/ 1374520 h 1380870"/>
              <a:gd name="connsiteX2" fmla="*/ 683463 w 689813"/>
              <a:gd name="connsiteY2" fmla="*/ 6350 h 1380870"/>
              <a:gd name="connsiteX3" fmla="*/ 6350 w 689813"/>
              <a:gd name="connsiteY3" fmla="*/ 6350 h 1380870"/>
              <a:gd name="connsiteX4" fmla="*/ 6350 w 689813"/>
              <a:gd name="connsiteY4" fmla="*/ 1374520 h 138087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9813" h="1380870">
                <a:moveTo>
                  <a:pt x="6350" y="1374520"/>
                </a:moveTo>
                <a:lnTo>
                  <a:pt x="683463" y="1374520"/>
                </a:lnTo>
                <a:lnTo>
                  <a:pt x="683463" y="6350"/>
                </a:lnTo>
                <a:lnTo>
                  <a:pt x="6350" y="6350"/>
                </a:lnTo>
                <a:lnTo>
                  <a:pt x="6350" y="1374520"/>
                </a:lnTo>
              </a:path>
            </a:pathLst>
          </a:custGeom>
          <a:solidFill>
            <a:srgbClr val="000000">
              <a:alpha val="0"/>
            </a:srgbClr>
          </a:solidFill>
          <a:ln w="12700">
            <a:solidFill>
              <a:srgbClr val="7F7F7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62" dirty="0">
              <a:latin typeface="UD デジタル 教科書体 NK-R" panose="02020400000000000000" pitchFamily="18" charset="-128"/>
              <a:ea typeface="UD デジタル 教科書体 NK-R" panose="02020400000000000000" pitchFamily="18" charset="-128"/>
            </a:endParaRPr>
          </a:p>
        </p:txBody>
      </p:sp>
      <p:sp>
        <p:nvSpPr>
          <p:cNvPr id="1725" name="Freeform 3"/>
          <p:cNvSpPr/>
          <p:nvPr/>
        </p:nvSpPr>
        <p:spPr>
          <a:xfrm>
            <a:off x="493410" y="4567409"/>
            <a:ext cx="636751" cy="1412968"/>
          </a:xfrm>
          <a:custGeom>
            <a:avLst/>
            <a:gdLst>
              <a:gd name="connsiteX0" fmla="*/ 6350 w 689813"/>
              <a:gd name="connsiteY0" fmla="*/ 1374521 h 1380871"/>
              <a:gd name="connsiteX1" fmla="*/ 683463 w 689813"/>
              <a:gd name="connsiteY1" fmla="*/ 1374521 h 1380871"/>
              <a:gd name="connsiteX2" fmla="*/ 683463 w 689813"/>
              <a:gd name="connsiteY2" fmla="*/ 6350 h 1380871"/>
              <a:gd name="connsiteX3" fmla="*/ 6350 w 689813"/>
              <a:gd name="connsiteY3" fmla="*/ 6350 h 1380871"/>
              <a:gd name="connsiteX4" fmla="*/ 6350 w 689813"/>
              <a:gd name="connsiteY4" fmla="*/ 1374521 h 138087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89813" h="1380871">
                <a:moveTo>
                  <a:pt x="6350" y="1374521"/>
                </a:moveTo>
                <a:lnTo>
                  <a:pt x="683463" y="1374521"/>
                </a:lnTo>
                <a:lnTo>
                  <a:pt x="683463" y="6350"/>
                </a:lnTo>
                <a:lnTo>
                  <a:pt x="6350" y="6350"/>
                </a:lnTo>
                <a:lnTo>
                  <a:pt x="6350" y="1374521"/>
                </a:lnTo>
              </a:path>
            </a:pathLst>
          </a:custGeom>
          <a:solidFill>
            <a:srgbClr val="000000">
              <a:alpha val="0"/>
            </a:srgbClr>
          </a:solidFill>
          <a:ln w="12700">
            <a:solidFill>
              <a:srgbClr val="7F7F7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62"/>
          </a:p>
        </p:txBody>
      </p:sp>
      <p:sp>
        <p:nvSpPr>
          <p:cNvPr id="1726" name="Freeform 3"/>
          <p:cNvSpPr/>
          <p:nvPr/>
        </p:nvSpPr>
        <p:spPr>
          <a:xfrm>
            <a:off x="2036169" y="4222611"/>
            <a:ext cx="8320395" cy="20515"/>
          </a:xfrm>
          <a:custGeom>
            <a:avLst/>
            <a:gdLst>
              <a:gd name="connsiteX0" fmla="*/ 6350 w 9013761"/>
              <a:gd name="connsiteY0" fmla="*/ 6350 h 22225"/>
              <a:gd name="connsiteX1" fmla="*/ 9007411 w 9013761"/>
              <a:gd name="connsiteY1" fmla="*/ 6350 h 22225"/>
            </a:gdLst>
            <a:ahLst/>
            <a:cxnLst>
              <a:cxn ang="0">
                <a:pos x="connsiteX0" y="connsiteY0"/>
              </a:cxn>
              <a:cxn ang="1">
                <a:pos x="connsiteX1" y="connsiteY1"/>
              </a:cxn>
            </a:cxnLst>
            <a:rect l="l" t="t" r="r" b="b"/>
            <a:pathLst>
              <a:path w="9013761" h="22225">
                <a:moveTo>
                  <a:pt x="6350" y="6350"/>
                </a:moveTo>
                <a:lnTo>
                  <a:pt x="9007411" y="6350"/>
                </a:lnTo>
              </a:path>
            </a:pathLst>
          </a:custGeom>
          <a:ln w="12700">
            <a:solidFill>
              <a:srgbClr val="595959"/>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62"/>
          </a:p>
        </p:txBody>
      </p:sp>
      <p:sp>
        <p:nvSpPr>
          <p:cNvPr id="1727" name="TextBox 1"/>
          <p:cNvSpPr txBox="1"/>
          <p:nvPr/>
        </p:nvSpPr>
        <p:spPr>
          <a:xfrm>
            <a:off x="615203" y="2830797"/>
            <a:ext cx="379912" cy="3149580"/>
          </a:xfrm>
          <a:prstGeom prst="rect">
            <a:avLst/>
          </a:prstGeom>
          <a:noFill/>
        </p:spPr>
        <p:txBody>
          <a:bodyPr wrap="none" lIns="0" tIns="0" rIns="0" rtlCol="0">
            <a:spAutoFit/>
          </a:bodyPr>
          <a:lstStyle/>
          <a:p>
            <a:pPr>
              <a:lnSpc>
                <a:spcPts val="2954"/>
              </a:lnSpc>
            </a:pPr>
            <a:r>
              <a:rPr lang="en-US" altLang="zh-CN" sz="2958" b="1"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演</a:t>
            </a:r>
          </a:p>
          <a:p>
            <a:pPr>
              <a:lnSpc>
                <a:spcPts val="2954"/>
              </a:lnSpc>
            </a:pPr>
            <a:r>
              <a:rPr lang="en-US" altLang="zh-CN" sz="2958" b="1"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習</a:t>
            </a:r>
          </a:p>
          <a:p>
            <a:pPr>
              <a:lnSpc>
                <a:spcPts val="2954"/>
              </a:lnSpc>
            </a:pPr>
            <a:r>
              <a:rPr lang="en-US" altLang="zh-CN" sz="2958" b="1"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系</a:t>
            </a:r>
          </a:p>
          <a:p>
            <a:pPr>
              <a:lnSpc>
                <a:spcPts val="923"/>
              </a:lnSpc>
            </a:pPr>
            <a:endParaRPr lang="en-US" altLang="zh-CN" sz="1662" b="1" dirty="0">
              <a:latin typeface="UD デジタル 教科書体 NK-B" panose="02020700000000000000" pitchFamily="18" charset="-128"/>
              <a:ea typeface="UD デジタル 教科書体 NK-B" panose="02020700000000000000" pitchFamily="18" charset="-128"/>
            </a:endParaRPr>
          </a:p>
          <a:p>
            <a:pPr>
              <a:lnSpc>
                <a:spcPts val="923"/>
              </a:lnSpc>
            </a:pPr>
            <a:endParaRPr lang="en-US" altLang="zh-CN" sz="1662" b="1" dirty="0">
              <a:latin typeface="UD デジタル 教科書体 NK-B" panose="02020700000000000000" pitchFamily="18" charset="-128"/>
              <a:ea typeface="UD デジタル 教科書体 NK-B" panose="02020700000000000000" pitchFamily="18" charset="-128"/>
            </a:endParaRPr>
          </a:p>
          <a:p>
            <a:pPr>
              <a:lnSpc>
                <a:spcPts val="923"/>
              </a:lnSpc>
            </a:pPr>
            <a:endParaRPr lang="en-US" altLang="zh-CN" sz="1662" b="1" dirty="0">
              <a:latin typeface="UD デジタル 教科書体 NK-B" panose="02020700000000000000" pitchFamily="18" charset="-128"/>
              <a:ea typeface="UD デジタル 教科書体 NK-B" panose="02020700000000000000" pitchFamily="18" charset="-128"/>
            </a:endParaRPr>
          </a:p>
          <a:p>
            <a:pPr>
              <a:lnSpc>
                <a:spcPts val="923"/>
              </a:lnSpc>
            </a:pPr>
            <a:endParaRPr lang="en-US" altLang="zh-CN" sz="1662" b="1" dirty="0">
              <a:latin typeface="UD デジタル 教科書体 NK-B" panose="02020700000000000000" pitchFamily="18" charset="-128"/>
              <a:ea typeface="UD デジタル 教科書体 NK-B" panose="02020700000000000000" pitchFamily="18" charset="-128"/>
            </a:endParaRPr>
          </a:p>
          <a:p>
            <a:pPr>
              <a:lnSpc>
                <a:spcPts val="923"/>
              </a:lnSpc>
            </a:pPr>
            <a:endParaRPr lang="en-US" altLang="zh-CN" sz="1662" b="1" dirty="0">
              <a:latin typeface="UD デジタル 教科書体 NK-B" panose="02020700000000000000" pitchFamily="18" charset="-128"/>
              <a:ea typeface="UD デジタル 教科書体 NK-B" panose="02020700000000000000" pitchFamily="18" charset="-128"/>
            </a:endParaRPr>
          </a:p>
          <a:p>
            <a:pPr>
              <a:lnSpc>
                <a:spcPts val="923"/>
              </a:lnSpc>
            </a:pPr>
            <a:endParaRPr lang="en-US" altLang="zh-CN" sz="1662" b="1" dirty="0">
              <a:latin typeface="UD デジタル 教科書体 NK-B" panose="02020700000000000000" pitchFamily="18" charset="-128"/>
              <a:ea typeface="UD デジタル 教科書体 NK-B" panose="02020700000000000000" pitchFamily="18" charset="-128"/>
            </a:endParaRPr>
          </a:p>
          <a:p>
            <a:pPr>
              <a:lnSpc>
                <a:spcPts val="3785"/>
              </a:lnSpc>
            </a:pPr>
            <a:r>
              <a:rPr lang="en-US" altLang="zh-CN" sz="2958" b="1"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会</a:t>
            </a:r>
          </a:p>
          <a:p>
            <a:pPr>
              <a:lnSpc>
                <a:spcPts val="2954"/>
              </a:lnSpc>
            </a:pPr>
            <a:r>
              <a:rPr lang="en-US" altLang="zh-CN" sz="2958" b="1"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議</a:t>
            </a:r>
          </a:p>
          <a:p>
            <a:pPr>
              <a:lnSpc>
                <a:spcPts val="2954"/>
              </a:lnSpc>
            </a:pPr>
            <a:r>
              <a:rPr lang="en-US" altLang="zh-CN" sz="2958" b="1"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系</a:t>
            </a:r>
          </a:p>
        </p:txBody>
      </p:sp>
      <p:sp>
        <p:nvSpPr>
          <p:cNvPr id="1728" name="TextBox 1"/>
          <p:cNvSpPr txBox="1"/>
          <p:nvPr/>
        </p:nvSpPr>
        <p:spPr>
          <a:xfrm>
            <a:off x="1596027" y="1621318"/>
            <a:ext cx="10232807" cy="5243615"/>
          </a:xfrm>
          <a:prstGeom prst="rect">
            <a:avLst/>
          </a:prstGeom>
          <a:noFill/>
        </p:spPr>
        <p:txBody>
          <a:bodyPr wrap="square" lIns="0" tIns="0" rIns="0" rtlCol="0">
            <a:spAutoFit/>
          </a:bodyPr>
          <a:lstStyle/>
          <a:p>
            <a:pPr>
              <a:lnSpc>
                <a:spcPts val="3600"/>
              </a:lnSpc>
              <a:tabLst>
                <a:tab pos="70340" algn="l"/>
                <a:tab pos="281361" algn="l"/>
                <a:tab pos="351701" algn="l"/>
                <a:tab pos="949593" algn="l"/>
              </a:tabLst>
            </a:pPr>
            <a:r>
              <a:rPr lang="en-US" altLang="zh-CN" sz="1662" b="1" dirty="0">
                <a:latin typeface="UD デジタル 教科書体 NK-R" panose="02020400000000000000" pitchFamily="18" charset="-128"/>
                <a:ea typeface="UD デジタル 教科書体 NK-R" panose="02020400000000000000" pitchFamily="18" charset="-128"/>
              </a:rPr>
              <a:t>				</a:t>
            </a:r>
          </a:p>
          <a:p>
            <a:pPr>
              <a:lnSpc>
                <a:spcPts val="923"/>
              </a:lnSpc>
            </a:pPr>
            <a:endParaRPr lang="en-US" altLang="zh-CN" sz="1662" b="1" dirty="0">
              <a:latin typeface="UD デジタル 教科書体 NK-R" panose="02020400000000000000" pitchFamily="18" charset="-128"/>
              <a:ea typeface="UD デジタル 教科書体 NK-R" panose="02020400000000000000" pitchFamily="18" charset="-128"/>
            </a:endParaRPr>
          </a:p>
          <a:p>
            <a:pPr>
              <a:lnSpc>
                <a:spcPts val="923"/>
              </a:lnSpc>
            </a:pPr>
            <a:endParaRPr lang="en-US" altLang="zh-CN" sz="1662" b="1" dirty="0">
              <a:latin typeface="UD デジタル 教科書体 NK-R" panose="02020400000000000000" pitchFamily="18" charset="-128"/>
              <a:ea typeface="UD デジタル 教科書体 NK-R" panose="02020400000000000000" pitchFamily="18" charset="-128"/>
            </a:endParaRPr>
          </a:p>
          <a:p>
            <a:pPr>
              <a:lnSpc>
                <a:spcPts val="923"/>
              </a:lnSpc>
            </a:pPr>
            <a:endParaRPr lang="en-US" altLang="zh-CN" sz="1662" b="1" dirty="0">
              <a:latin typeface="UD デジタル 教科書体 NK-R" panose="02020400000000000000" pitchFamily="18" charset="-128"/>
              <a:ea typeface="UD デジタル 教科書体 NK-R" panose="02020400000000000000" pitchFamily="18" charset="-128"/>
            </a:endParaRPr>
          </a:p>
          <a:p>
            <a:pPr>
              <a:lnSpc>
                <a:spcPts val="3323"/>
              </a:lnSpc>
              <a:tabLst>
                <a:tab pos="70340" algn="l"/>
                <a:tab pos="281361" algn="l"/>
                <a:tab pos="351701" algn="l"/>
                <a:tab pos="949593" algn="l"/>
              </a:tabLst>
            </a:pPr>
            <a:r>
              <a:rPr lang="en-US" altLang="zh-CN" sz="3200" b="1" dirty="0">
                <a:solidFill>
                  <a:srgbClr val="000000"/>
                </a:solidFill>
                <a:latin typeface="UD デジタル 教科書体 NK-R" panose="02020400000000000000" pitchFamily="18" charset="-128"/>
                <a:ea typeface="UD デジタル 教科書体 NK-R" panose="02020400000000000000" pitchFamily="18" charset="-128"/>
                <a:cs typeface="ＭＳ Ｐゴシック" pitchFamily="18" charset="0"/>
              </a:rPr>
              <a:t>★</a:t>
            </a:r>
            <a:r>
              <a:rPr lang="en-US" altLang="zh-CN" sz="3200" b="1"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グループの</a:t>
            </a:r>
            <a:r>
              <a:rPr lang="en-US" altLang="zh-CN" sz="3200" b="1" dirty="0">
                <a:solidFill>
                  <a:srgbClr val="FF0000"/>
                </a:solidFill>
                <a:latin typeface="UD デジタル 教科書体 NK-B" panose="02020700000000000000" pitchFamily="18" charset="-128"/>
                <a:ea typeface="UD デジタル 教科書体 NK-B" panose="02020700000000000000" pitchFamily="18" charset="-128"/>
                <a:cs typeface="ＭＳ Ｐゴシック" pitchFamily="18" charset="0"/>
              </a:rPr>
              <a:t>力</a:t>
            </a:r>
            <a:r>
              <a:rPr lang="en-US" altLang="zh-CN" sz="3200" b="1"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を</a:t>
            </a:r>
            <a:r>
              <a:rPr lang="en-US" altLang="zh-CN" sz="3200" b="1" dirty="0">
                <a:solidFill>
                  <a:srgbClr val="FF0000"/>
                </a:solidFill>
                <a:latin typeface="UD デジタル 教科書体 NK-B" panose="02020700000000000000" pitchFamily="18" charset="-128"/>
                <a:ea typeface="UD デジタル 教科書体 NK-B" panose="02020700000000000000" pitchFamily="18" charset="-128"/>
                <a:cs typeface="ＭＳ Ｐゴシック" pitchFamily="18" charset="0"/>
              </a:rPr>
              <a:t>引き出す</a:t>
            </a:r>
            <a:endParaRPr lang="en-US" altLang="zh-CN" sz="2580" b="1" dirty="0">
              <a:solidFill>
                <a:srgbClr val="FF0000"/>
              </a:solidFill>
              <a:latin typeface="UD デジタル 教科書体 NK-B" panose="02020700000000000000" pitchFamily="18" charset="-128"/>
              <a:ea typeface="UD デジタル 教科書体 NK-B" panose="02020700000000000000" pitchFamily="18" charset="-128"/>
              <a:cs typeface="ＭＳ Ｐゴシック" pitchFamily="18" charset="0"/>
            </a:endParaRPr>
          </a:p>
          <a:p>
            <a:pPr>
              <a:lnSpc>
                <a:spcPts val="923"/>
              </a:lnSpc>
            </a:pPr>
            <a:endParaRPr lang="en-US" altLang="zh-CN" sz="1662" b="1" dirty="0">
              <a:latin typeface="UD デジタル 教科書体 NK-B" panose="02020700000000000000" pitchFamily="18" charset="-128"/>
              <a:ea typeface="UD デジタル 教科書体 NK-B" panose="02020700000000000000" pitchFamily="18" charset="-128"/>
            </a:endParaRPr>
          </a:p>
          <a:p>
            <a:pPr>
              <a:lnSpc>
                <a:spcPts val="2031"/>
              </a:lnSpc>
              <a:tabLst>
                <a:tab pos="70340" algn="l"/>
                <a:tab pos="281361" algn="l"/>
                <a:tab pos="351701" algn="l"/>
                <a:tab pos="949593" algn="l"/>
              </a:tabLst>
            </a:pPr>
            <a:r>
              <a:rPr lang="en-US" altLang="zh-CN" sz="2800" b="1" dirty="0" err="1">
                <a:latin typeface="UD デジタル 教科書体 NK-B" panose="02020700000000000000" pitchFamily="18" charset="-128"/>
                <a:ea typeface="UD デジタル 教科書体 NK-B" panose="02020700000000000000" pitchFamily="18" charset="-128"/>
                <a:cs typeface="ＭＳ Ｐゴシック" pitchFamily="18" charset="0"/>
              </a:rPr>
              <a:t>参加した人たちにとって、その場が「意味あるもの」参加している人が</a:t>
            </a:r>
            <a:endParaRPr lang="en-US" altLang="zh-CN" sz="2800" b="1" dirty="0">
              <a:latin typeface="UD デジタル 教科書体 NK-B" panose="02020700000000000000" pitchFamily="18" charset="-128"/>
              <a:ea typeface="UD デジタル 教科書体 NK-B" panose="02020700000000000000" pitchFamily="18" charset="-128"/>
              <a:cs typeface="ＭＳ Ｐゴシック" pitchFamily="18" charset="0"/>
            </a:endParaRPr>
          </a:p>
          <a:p>
            <a:pPr>
              <a:lnSpc>
                <a:spcPts val="2031"/>
              </a:lnSpc>
              <a:tabLst>
                <a:tab pos="70340" algn="l"/>
                <a:tab pos="281361" algn="l"/>
                <a:tab pos="351701" algn="l"/>
                <a:tab pos="949593" algn="l"/>
              </a:tabLst>
            </a:pPr>
            <a:endParaRPr lang="en-US" altLang="zh-CN" sz="2800" b="1" dirty="0">
              <a:latin typeface="UD デジタル 教科書体 NK-B" panose="02020700000000000000" pitchFamily="18" charset="-128"/>
              <a:ea typeface="UD デジタル 教科書体 NK-B" panose="02020700000000000000" pitchFamily="18" charset="-128"/>
              <a:cs typeface="ＭＳ Ｐゴシック" pitchFamily="18" charset="0"/>
            </a:endParaRPr>
          </a:p>
          <a:p>
            <a:pPr>
              <a:lnSpc>
                <a:spcPts val="2031"/>
              </a:lnSpc>
              <a:tabLst>
                <a:tab pos="70340" algn="l"/>
                <a:tab pos="281361" algn="l"/>
                <a:tab pos="351701" algn="l"/>
                <a:tab pos="949593" algn="l"/>
              </a:tabLst>
            </a:pPr>
            <a:r>
              <a:rPr lang="en-US" altLang="zh-CN" sz="2800" b="1" dirty="0" err="1">
                <a:latin typeface="UD デジタル 教科書体 NK-B" panose="02020700000000000000" pitchFamily="18" charset="-128"/>
                <a:ea typeface="UD デジタル 教科書体 NK-B" panose="02020700000000000000" pitchFamily="18" charset="-128"/>
                <a:cs typeface="ＭＳ Ｐゴシック" pitchFamily="18" charset="0"/>
              </a:rPr>
              <a:t>何かを得たり、学んだり、気付いたりできる場をＦＴは作り、演出する</a:t>
            </a:r>
            <a:r>
              <a:rPr lang="en-US" altLang="zh-CN" sz="2800" b="1" dirty="0">
                <a:latin typeface="UD デジタル 教科書体 NK-B" panose="02020700000000000000" pitchFamily="18" charset="-128"/>
                <a:ea typeface="UD デジタル 教科書体 NK-B" panose="02020700000000000000" pitchFamily="18" charset="-128"/>
                <a:cs typeface="ＭＳ Ｐゴシック" pitchFamily="18" charset="0"/>
              </a:rPr>
              <a:t>。</a:t>
            </a:r>
          </a:p>
          <a:p>
            <a:pPr>
              <a:lnSpc>
                <a:spcPts val="923"/>
              </a:lnSpc>
            </a:pPr>
            <a:endParaRPr lang="en-US" altLang="zh-CN" sz="1662" b="1" dirty="0">
              <a:latin typeface="UD デジタル 教科書体 NK-B" panose="02020700000000000000" pitchFamily="18" charset="-128"/>
              <a:ea typeface="UD デジタル 教科書体 NK-B" panose="02020700000000000000" pitchFamily="18" charset="-128"/>
            </a:endParaRPr>
          </a:p>
          <a:p>
            <a:pPr>
              <a:lnSpc>
                <a:spcPts val="923"/>
              </a:lnSpc>
            </a:pPr>
            <a:endParaRPr lang="en-US" altLang="zh-CN" sz="1662" b="1" dirty="0">
              <a:latin typeface="UD デジタル 教科書体 NK-B" panose="02020700000000000000" pitchFamily="18" charset="-128"/>
              <a:ea typeface="UD デジタル 教科書体 NK-B" panose="02020700000000000000" pitchFamily="18" charset="-128"/>
            </a:endParaRPr>
          </a:p>
          <a:p>
            <a:pPr>
              <a:lnSpc>
                <a:spcPts val="923"/>
              </a:lnSpc>
            </a:pPr>
            <a:endParaRPr lang="en-US" altLang="zh-CN" sz="1662" b="1" dirty="0">
              <a:latin typeface="UD デジタル 教科書体 NK-B" panose="02020700000000000000" pitchFamily="18" charset="-128"/>
              <a:ea typeface="UD デジタル 教科書体 NK-B" panose="02020700000000000000" pitchFamily="18" charset="-128"/>
            </a:endParaRPr>
          </a:p>
          <a:p>
            <a:pPr>
              <a:lnSpc>
                <a:spcPts val="923"/>
              </a:lnSpc>
            </a:pPr>
            <a:endParaRPr lang="en-US" altLang="zh-CN" sz="1662" b="1" dirty="0">
              <a:latin typeface="UD デジタル 教科書体 NK-B" panose="02020700000000000000" pitchFamily="18" charset="-128"/>
              <a:ea typeface="UD デジタル 教科書体 NK-B" panose="02020700000000000000" pitchFamily="18" charset="-128"/>
            </a:endParaRPr>
          </a:p>
          <a:p>
            <a:pPr>
              <a:lnSpc>
                <a:spcPts val="923"/>
              </a:lnSpc>
            </a:pPr>
            <a:endParaRPr lang="en-US" altLang="zh-CN" sz="1662" b="1" dirty="0">
              <a:latin typeface="UD デジタル 教科書体 NK-B" panose="02020700000000000000" pitchFamily="18" charset="-128"/>
              <a:ea typeface="UD デジタル 教科書体 NK-B" panose="02020700000000000000" pitchFamily="18" charset="-128"/>
            </a:endParaRPr>
          </a:p>
          <a:p>
            <a:pPr>
              <a:lnSpc>
                <a:spcPts val="923"/>
              </a:lnSpc>
            </a:pPr>
            <a:endParaRPr lang="en-US" altLang="zh-CN" sz="1662" b="1" dirty="0">
              <a:latin typeface="UD デジタル 教科書体 NK-B" panose="02020700000000000000" pitchFamily="18" charset="-128"/>
              <a:ea typeface="UD デジタル 教科書体 NK-B" panose="02020700000000000000" pitchFamily="18" charset="-128"/>
            </a:endParaRPr>
          </a:p>
          <a:p>
            <a:pPr>
              <a:lnSpc>
                <a:spcPts val="923"/>
              </a:lnSpc>
            </a:pPr>
            <a:endParaRPr lang="en-US" altLang="zh-CN" sz="1662" b="1" dirty="0">
              <a:latin typeface="UD デジタル 教科書体 NK-B" panose="02020700000000000000" pitchFamily="18" charset="-128"/>
              <a:ea typeface="UD デジタル 教科書体 NK-B" panose="02020700000000000000" pitchFamily="18" charset="-128"/>
            </a:endParaRPr>
          </a:p>
          <a:p>
            <a:pPr>
              <a:lnSpc>
                <a:spcPts val="3415"/>
              </a:lnSpc>
              <a:tabLst>
                <a:tab pos="70340" algn="l"/>
                <a:tab pos="281361" algn="l"/>
                <a:tab pos="351701" algn="l"/>
                <a:tab pos="949593" algn="l"/>
              </a:tabLst>
            </a:pPr>
            <a:r>
              <a:rPr lang="en-US" altLang="zh-CN" sz="3200" b="1"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★メンバーの</a:t>
            </a:r>
            <a:r>
              <a:rPr lang="en-US" altLang="zh-CN" sz="3200" b="1" dirty="0">
                <a:solidFill>
                  <a:srgbClr val="FF0000"/>
                </a:solidFill>
                <a:latin typeface="UD デジタル 教科書体 NK-B" panose="02020700000000000000" pitchFamily="18" charset="-128"/>
                <a:ea typeface="UD デジタル 教科書体 NK-B" panose="02020700000000000000" pitchFamily="18" charset="-128"/>
                <a:cs typeface="ＭＳ Ｐゴシック" pitchFamily="18" charset="0"/>
              </a:rPr>
              <a:t>納得性</a:t>
            </a:r>
            <a:r>
              <a:rPr lang="en-US" altLang="zh-CN" sz="3200" b="1"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と</a:t>
            </a:r>
            <a:r>
              <a:rPr lang="en-US" altLang="zh-CN" sz="3200" b="1" dirty="0">
                <a:solidFill>
                  <a:srgbClr val="FF0000"/>
                </a:solidFill>
                <a:latin typeface="UD デジタル 教科書体 NK-B" panose="02020700000000000000" pitchFamily="18" charset="-128"/>
                <a:ea typeface="UD デジタル 教科書体 NK-B" panose="02020700000000000000" pitchFamily="18" charset="-128"/>
                <a:cs typeface="ＭＳ Ｐゴシック" pitchFamily="18" charset="0"/>
              </a:rPr>
              <a:t>合意性</a:t>
            </a:r>
            <a:r>
              <a:rPr lang="en-US" altLang="zh-CN" sz="3200" b="1"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をいかに高めていくか</a:t>
            </a:r>
          </a:p>
          <a:p>
            <a:pPr>
              <a:lnSpc>
                <a:spcPts val="923"/>
              </a:lnSpc>
            </a:pPr>
            <a:endParaRPr lang="en-US" altLang="zh-CN" sz="1662" b="1" dirty="0">
              <a:latin typeface="UD デジタル 教科書体 NK-B" panose="02020700000000000000" pitchFamily="18" charset="-128"/>
              <a:ea typeface="UD デジタル 教科書体 NK-B" panose="02020700000000000000" pitchFamily="18" charset="-128"/>
            </a:endParaRPr>
          </a:p>
          <a:p>
            <a:pPr>
              <a:lnSpc>
                <a:spcPts val="2031"/>
              </a:lnSpc>
              <a:tabLst>
                <a:tab pos="70340" algn="l"/>
                <a:tab pos="281361" algn="l"/>
                <a:tab pos="351701" algn="l"/>
                <a:tab pos="949593" algn="l"/>
              </a:tabLst>
            </a:pPr>
            <a:r>
              <a:rPr lang="en-US" altLang="zh-CN" sz="2800" b="1" dirty="0" err="1">
                <a:latin typeface="UD デジタル 教科書体 NK-B" panose="02020700000000000000" pitchFamily="18" charset="-128"/>
                <a:ea typeface="UD デジタル 教科書体 NK-B" panose="02020700000000000000" pitchFamily="18" charset="-128"/>
                <a:cs typeface="ＭＳ Ｐゴシック" pitchFamily="18" charset="0"/>
              </a:rPr>
              <a:t>何が決まったかよりも、</a:t>
            </a:r>
            <a:r>
              <a:rPr lang="en-US" altLang="zh-CN" sz="2800" b="1" u="sng" dirty="0" err="1">
                <a:latin typeface="UD デジタル 教科書体 NK-B" panose="02020700000000000000" pitchFamily="18" charset="-128"/>
                <a:ea typeface="UD デジタル 教科書体 NK-B" panose="02020700000000000000" pitchFamily="18" charset="-128"/>
                <a:cs typeface="ＭＳ Ｐゴシック" pitchFamily="18" charset="0"/>
              </a:rPr>
              <a:t>どのようにして決めたかというプロセスが大事</a:t>
            </a:r>
            <a:r>
              <a:rPr lang="en-US" altLang="zh-CN" sz="2800" b="1" u="sng" dirty="0">
                <a:latin typeface="UD デジタル 教科書体 NK-B" panose="02020700000000000000" pitchFamily="18" charset="-128"/>
                <a:ea typeface="UD デジタル 教科書体 NK-B" panose="02020700000000000000" pitchFamily="18" charset="-128"/>
                <a:cs typeface="ＭＳ Ｐゴシック" pitchFamily="18" charset="0"/>
              </a:rPr>
              <a:t>。</a:t>
            </a:r>
          </a:p>
          <a:p>
            <a:pPr>
              <a:lnSpc>
                <a:spcPts val="2031"/>
              </a:lnSpc>
              <a:tabLst>
                <a:tab pos="70340" algn="l"/>
                <a:tab pos="281361" algn="l"/>
                <a:tab pos="351701" algn="l"/>
                <a:tab pos="949593" algn="l"/>
              </a:tabLst>
            </a:pPr>
            <a:endParaRPr lang="en-US" altLang="zh-CN" sz="2800" b="1" u="sng" dirty="0">
              <a:latin typeface="UD デジタル 教科書体 NK-B" panose="02020700000000000000" pitchFamily="18" charset="-128"/>
              <a:ea typeface="UD デジタル 教科書体 NK-B" panose="02020700000000000000" pitchFamily="18" charset="-128"/>
              <a:cs typeface="ＭＳ Ｐゴシック" pitchFamily="18" charset="0"/>
            </a:endParaRPr>
          </a:p>
          <a:p>
            <a:pPr>
              <a:lnSpc>
                <a:spcPts val="2031"/>
              </a:lnSpc>
              <a:tabLst>
                <a:tab pos="70340" algn="l"/>
                <a:tab pos="281361" algn="l"/>
                <a:tab pos="351701" algn="l"/>
                <a:tab pos="949593" algn="l"/>
              </a:tabLst>
            </a:pPr>
            <a:r>
              <a:rPr lang="en-US" altLang="zh-CN" sz="2800" b="1" dirty="0" err="1">
                <a:latin typeface="UD デジタル 教科書体 NK-B" panose="02020700000000000000" pitchFamily="18" charset="-128"/>
                <a:ea typeface="UD デジタル 教科書体 NK-B" panose="02020700000000000000" pitchFamily="18" charset="-128"/>
                <a:cs typeface="ＭＳ Ｐゴシック" pitchFamily="18" charset="0"/>
              </a:rPr>
              <a:t>参加者の意見をコントロールせず、プロセスをコントロールすること</a:t>
            </a:r>
            <a:r>
              <a:rPr lang="en-US" altLang="zh-CN" sz="2800" b="1" dirty="0">
                <a:latin typeface="UD デジタル 教科書体 NK-B" panose="02020700000000000000" pitchFamily="18" charset="-128"/>
                <a:ea typeface="UD デジタル 教科書体 NK-B" panose="02020700000000000000" pitchFamily="18" charset="-128"/>
                <a:cs typeface="ＭＳ Ｐゴシック" pitchFamily="18" charset="0"/>
              </a:rPr>
              <a:t>。</a:t>
            </a:r>
          </a:p>
          <a:p>
            <a:pPr>
              <a:lnSpc>
                <a:spcPts val="2031"/>
              </a:lnSpc>
              <a:tabLst>
                <a:tab pos="70340" algn="l"/>
                <a:tab pos="281361" algn="l"/>
                <a:tab pos="351701" algn="l"/>
                <a:tab pos="949593" algn="l"/>
              </a:tabLst>
            </a:pPr>
            <a:endParaRPr lang="en-US" altLang="zh-CN" sz="2800" b="1" dirty="0">
              <a:latin typeface="UD デジタル 教科書体 NK-B" panose="02020700000000000000" pitchFamily="18" charset="-128"/>
              <a:ea typeface="UD デジタル 教科書体 NK-B" panose="02020700000000000000" pitchFamily="18" charset="-128"/>
              <a:cs typeface="ＭＳ Ｐゴシック" pitchFamily="18" charset="0"/>
            </a:endParaRPr>
          </a:p>
          <a:p>
            <a:pPr>
              <a:lnSpc>
                <a:spcPts val="923"/>
              </a:lnSpc>
            </a:pPr>
            <a:endParaRPr lang="en-US" altLang="zh-CN" sz="2800" b="1" dirty="0">
              <a:latin typeface="UD デジタル 教科書体 NK-B" panose="02020700000000000000" pitchFamily="18" charset="-128"/>
              <a:ea typeface="UD デジタル 教科書体 NK-B" panose="02020700000000000000" pitchFamily="18" charset="-128"/>
            </a:endParaRPr>
          </a:p>
          <a:p>
            <a:pPr>
              <a:lnSpc>
                <a:spcPts val="2308"/>
              </a:lnSpc>
              <a:tabLst>
                <a:tab pos="70340" algn="l"/>
                <a:tab pos="281361" algn="l"/>
                <a:tab pos="351701" algn="l"/>
                <a:tab pos="949593" algn="l"/>
              </a:tabLst>
            </a:pPr>
            <a:r>
              <a:rPr lang="en-US" altLang="zh-CN" sz="2800" b="1" dirty="0" err="1">
                <a:solidFill>
                  <a:srgbClr val="FF0000"/>
                </a:solidFill>
                <a:latin typeface="UD デジタル 教科書体 NK-B" panose="02020700000000000000" pitchFamily="18" charset="-128"/>
                <a:ea typeface="UD デジタル 教科書体 NK-B" panose="02020700000000000000" pitchFamily="18" charset="-128"/>
                <a:cs typeface="ＭＳ Ｐゴシック" pitchFamily="18" charset="0"/>
              </a:rPr>
              <a:t>合意形成されていない会議の結果は行動につながらない</a:t>
            </a:r>
            <a:r>
              <a:rPr lang="en-US" altLang="zh-CN" sz="2800" b="1" dirty="0">
                <a:solidFill>
                  <a:srgbClr val="FF0000"/>
                </a:solidFill>
                <a:latin typeface="UD デジタル 教科書体 NK-B" panose="02020700000000000000" pitchFamily="18" charset="-128"/>
                <a:ea typeface="UD デジタル 教科書体 NK-B" panose="02020700000000000000" pitchFamily="18" charset="-128"/>
                <a:cs typeface="ＭＳ Ｐゴシック" pitchFamily="18" charset="0"/>
              </a:rPr>
              <a:t>。</a:t>
            </a:r>
          </a:p>
        </p:txBody>
      </p:sp>
      <p:pic>
        <p:nvPicPr>
          <p:cNvPr id="1729" name="Picture 3"/>
          <p:cNvPicPr>
            <a:picLocks noChangeAspect="1" noChangeArrowheads="1"/>
          </p:cNvPicPr>
          <p:nvPr/>
        </p:nvPicPr>
        <p:blipFill>
          <a:blip r:embed="rId3"/>
          <a:stretch>
            <a:fillRect/>
          </a:stretch>
        </p:blipFill>
        <p:spPr>
          <a:xfrm>
            <a:off x="2919726" y="1515006"/>
            <a:ext cx="5368491" cy="871507"/>
          </a:xfrm>
          <a:prstGeom prst="rect">
            <a:avLst/>
          </a:prstGeom>
          <a:noFill/>
        </p:spPr>
      </p:pic>
      <p:sp>
        <p:nvSpPr>
          <p:cNvPr id="1730" name="TextBox 1"/>
          <p:cNvSpPr txBox="1"/>
          <p:nvPr/>
        </p:nvSpPr>
        <p:spPr>
          <a:xfrm>
            <a:off x="3715966" y="1689459"/>
            <a:ext cx="4572251" cy="319860"/>
          </a:xfrm>
          <a:prstGeom prst="rect">
            <a:avLst/>
          </a:prstGeom>
          <a:noFill/>
        </p:spPr>
        <p:txBody>
          <a:bodyPr wrap="square" lIns="0" tIns="0" rIns="0" rtlCol="0">
            <a:spAutoFit/>
          </a:bodyPr>
          <a:lstStyle/>
          <a:p>
            <a:pPr>
              <a:lnSpc>
                <a:spcPts val="1662"/>
              </a:lnSpc>
              <a:tabLst>
                <a:tab pos="93787" algn="l"/>
              </a:tabLst>
            </a:pPr>
            <a:r>
              <a:rPr lang="ja-JP" altLang="en-US" sz="2800" b="1"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ファシリテーターとは・・・</a:t>
            </a:r>
            <a:endParaRPr lang="en-US" altLang="zh-CN" sz="2800" b="1"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endParaRPr>
          </a:p>
        </p:txBody>
      </p:sp>
      <p:pic>
        <p:nvPicPr>
          <p:cNvPr id="1731" name="Picture 3"/>
          <p:cNvPicPr>
            <a:picLocks noChangeAspect="1" noChangeArrowheads="1"/>
          </p:cNvPicPr>
          <p:nvPr/>
        </p:nvPicPr>
        <p:blipFill>
          <a:blip r:embed="rId4"/>
          <a:stretch>
            <a:fillRect/>
          </a:stretch>
        </p:blipFill>
        <p:spPr>
          <a:xfrm>
            <a:off x="408562" y="170833"/>
            <a:ext cx="11420272" cy="1272500"/>
          </a:xfrm>
          <a:prstGeom prst="rect">
            <a:avLst/>
          </a:prstGeom>
          <a:noFill/>
        </p:spPr>
      </p:pic>
      <p:sp>
        <p:nvSpPr>
          <p:cNvPr id="1732" name="TextBox 1"/>
          <p:cNvSpPr txBox="1"/>
          <p:nvPr/>
        </p:nvSpPr>
        <p:spPr>
          <a:xfrm>
            <a:off x="735558" y="347982"/>
            <a:ext cx="10840357" cy="1060418"/>
          </a:xfrm>
          <a:prstGeom prst="rect">
            <a:avLst/>
          </a:prstGeom>
          <a:noFill/>
        </p:spPr>
        <p:txBody>
          <a:bodyPr wrap="square" lIns="0" tIns="0" rIns="0" rtlCol="0">
            <a:spAutoFit/>
          </a:bodyPr>
          <a:lstStyle/>
          <a:p>
            <a:pPr>
              <a:lnSpc>
                <a:spcPts val="2492"/>
              </a:lnSpc>
              <a:tabLst>
                <a:tab pos="93787" algn="l"/>
                <a:tab pos="937870" algn="l"/>
              </a:tabLst>
            </a:pPr>
            <a:r>
              <a:rPr lang="en-US" altLang="zh-CN" sz="3600" b="1" dirty="0" err="1">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ファシリテーションとは</a:t>
            </a:r>
            <a:r>
              <a:rPr lang="ja-JP" altLang="en-US" sz="3600" b="1"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a:t>
            </a:r>
            <a:endParaRPr lang="en-US" altLang="ja-JP" sz="3600" b="1"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endParaRPr>
          </a:p>
          <a:p>
            <a:pPr>
              <a:lnSpc>
                <a:spcPts val="2492"/>
              </a:lnSpc>
              <a:tabLst>
                <a:tab pos="93787" algn="l"/>
                <a:tab pos="937870" algn="l"/>
              </a:tabLst>
            </a:pPr>
            <a:endParaRPr lang="en-US" altLang="zh-CN" sz="3600" b="1" dirty="0">
              <a:solidFill>
                <a:srgbClr val="000000"/>
              </a:solidFill>
              <a:latin typeface="UD デジタル 教科書体 NK-B" panose="02020700000000000000" pitchFamily="18" charset="-128"/>
              <a:ea typeface="UD デジタル 教科書体 NK-B" panose="02020700000000000000" pitchFamily="18" charset="-128"/>
            </a:endParaRPr>
          </a:p>
          <a:p>
            <a:pPr>
              <a:lnSpc>
                <a:spcPts val="2492"/>
              </a:lnSpc>
              <a:tabLst>
                <a:tab pos="93787" algn="l"/>
                <a:tab pos="937870" algn="l"/>
              </a:tabLst>
            </a:pPr>
            <a:r>
              <a:rPr lang="en-US" altLang="zh-CN" sz="3600" b="1" dirty="0">
                <a:latin typeface="UD デジタル 教科書体 NK-B" panose="02020700000000000000" pitchFamily="18" charset="-128"/>
                <a:ea typeface="UD デジタル 教科書体 NK-B" panose="02020700000000000000" pitchFamily="18" charset="-128"/>
              </a:rPr>
              <a:t>	</a:t>
            </a:r>
            <a:r>
              <a:rPr lang="en-US" altLang="zh-CN" sz="3600" b="1"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a:t>
            </a:r>
            <a:r>
              <a:rPr lang="en-US" altLang="zh-CN" sz="3600" b="1" dirty="0" err="1">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促進する」とか「容易にする」という意味</a:t>
            </a:r>
            <a:endParaRPr lang="en-US" altLang="zh-CN" sz="3600" b="1"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endParaRPr>
          </a:p>
        </p:txBody>
      </p:sp>
    </p:spTree>
    <p:extLst>
      <p:ext uri="{BB962C8B-B14F-4D97-AF65-F5344CB8AC3E}">
        <p14:creationId xmlns:p14="http://schemas.microsoft.com/office/powerpoint/2010/main" val="51443615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5" name="タイトル 1"/>
          <p:cNvSpPr>
            <a:spLocks noGrp="1"/>
          </p:cNvSpPr>
          <p:nvPr>
            <p:ph type="title"/>
          </p:nvPr>
        </p:nvSpPr>
        <p:spPr>
          <a:xfrm>
            <a:off x="3220281" y="1842052"/>
            <a:ext cx="6452842" cy="1934818"/>
          </a:xfrm>
        </p:spPr>
        <p:txBody>
          <a:bodyPr>
            <a:normAutofit/>
          </a:bodyPr>
          <a:lstStyle/>
          <a:p>
            <a:r>
              <a:rPr lang="ja-JP" altLang="en-US" sz="7200" b="1" dirty="0">
                <a:latin typeface="UD デジタル 教科書体 NK-B" panose="02020700000000000000" pitchFamily="18" charset="-128"/>
                <a:ea typeface="UD デジタル 教科書体 NK-B" panose="02020700000000000000" pitchFamily="18" charset="-128"/>
              </a:rPr>
              <a:t>開講あいさつ</a:t>
            </a:r>
          </a:p>
        </p:txBody>
      </p:sp>
      <p:sp>
        <p:nvSpPr>
          <p:cNvPr id="1136" name="テキスト プレースホルダー 2"/>
          <p:cNvSpPr>
            <a:spLocks noGrp="1"/>
          </p:cNvSpPr>
          <p:nvPr>
            <p:ph type="body" idx="1"/>
          </p:nvPr>
        </p:nvSpPr>
        <p:spPr>
          <a:xfrm>
            <a:off x="1272210" y="4612015"/>
            <a:ext cx="9515060" cy="1603255"/>
          </a:xfrm>
        </p:spPr>
        <p:txBody>
          <a:bodyPr anchor="ctr">
            <a:normAutofit/>
          </a:bodyPr>
          <a:lstStyle/>
          <a:p>
            <a:pPr algn="ctr"/>
            <a:r>
              <a:rPr lang="ja-JP" altLang="en-US" sz="3600" dirty="0">
                <a:latin typeface="UD デジタル 教科書体 NK-B" panose="02020700000000000000" pitchFamily="18" charset="-128"/>
                <a:ea typeface="UD デジタル 教科書体 NK-B" panose="02020700000000000000" pitchFamily="18" charset="-128"/>
              </a:rPr>
              <a:t>福島県相談支援専門員協会　</a:t>
            </a:r>
            <a:endParaRPr lang="en-US" altLang="ja-JP" sz="3600" dirty="0">
              <a:latin typeface="UD デジタル 教科書体 NK-B" panose="02020700000000000000" pitchFamily="18" charset="-128"/>
              <a:ea typeface="UD デジタル 教科書体 NK-B" panose="02020700000000000000" pitchFamily="18" charset="-128"/>
            </a:endParaRPr>
          </a:p>
          <a:p>
            <a:pPr algn="ctr"/>
            <a:r>
              <a:rPr lang="ja-JP" altLang="en-US" sz="3600" dirty="0">
                <a:latin typeface="UD デジタル 教科書体 NK-B" panose="02020700000000000000" pitchFamily="18" charset="-128"/>
                <a:ea typeface="UD デジタル 教科書体 NK-B" panose="02020700000000000000" pitchFamily="18" charset="-128"/>
              </a:rPr>
              <a:t>代表理事　佐藤清一郎</a:t>
            </a:r>
          </a:p>
        </p:txBody>
      </p:sp>
      <p:cxnSp>
        <p:nvCxnSpPr>
          <p:cNvPr id="1137" name="直線コネクタ 4"/>
          <p:cNvCxnSpPr>
            <a:cxnSpLocks/>
          </p:cNvCxnSpPr>
          <p:nvPr/>
        </p:nvCxnSpPr>
        <p:spPr>
          <a:xfrm>
            <a:off x="2754266" y="2671119"/>
            <a:ext cx="0" cy="757881"/>
          </a:xfrm>
          <a:prstGeom prst="line">
            <a:avLst/>
          </a:prstGeom>
          <a:ln w="1936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15087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6" name="タイトル 1"/>
          <p:cNvSpPr>
            <a:spLocks noGrp="1"/>
          </p:cNvSpPr>
          <p:nvPr>
            <p:ph type="title"/>
          </p:nvPr>
        </p:nvSpPr>
        <p:spPr>
          <a:xfrm>
            <a:off x="1799774" y="377292"/>
            <a:ext cx="9763576" cy="2141536"/>
          </a:xfrm>
        </p:spPr>
        <p:txBody>
          <a:bodyPr>
            <a:noAutofit/>
          </a:bodyPr>
          <a:lstStyle/>
          <a:p>
            <a:r>
              <a:rPr lang="ja-JP" altLang="en-US" sz="4800" b="1" dirty="0">
                <a:latin typeface="UD デジタル 教科書体 NK-B" panose="02020700000000000000" pitchFamily="18" charset="-128"/>
                <a:ea typeface="UD デジタル 教科書体 NK-B" panose="02020700000000000000" pitchFamily="18" charset="-128"/>
              </a:rPr>
              <a:t>グループワークを</a:t>
            </a:r>
            <a:br>
              <a:rPr lang="en-US" altLang="ja-JP" sz="4800" b="1" dirty="0">
                <a:latin typeface="UD デジタル 教科書体 NK-B" panose="02020700000000000000" pitchFamily="18" charset="-128"/>
                <a:ea typeface="UD デジタル 教科書体 NK-B" panose="02020700000000000000" pitchFamily="18" charset="-128"/>
              </a:rPr>
            </a:br>
            <a:r>
              <a:rPr lang="ja-JP" altLang="en-US" sz="4800" b="1" dirty="0">
                <a:latin typeface="UD デジタル 教科書体 NK-B" panose="02020700000000000000" pitchFamily="18" charset="-128"/>
                <a:ea typeface="UD デジタル 教科書体 NK-B" panose="02020700000000000000" pitchFamily="18" charset="-128"/>
              </a:rPr>
              <a:t>　　円滑に進めていくにあたって！</a:t>
            </a:r>
            <a:br>
              <a:rPr lang="en-US" altLang="ja-JP" sz="4800" b="1" dirty="0">
                <a:latin typeface="UD デジタル 教科書体 NK-B" panose="02020700000000000000" pitchFamily="18" charset="-128"/>
                <a:ea typeface="UD デジタル 教科書体 NK-B" panose="02020700000000000000" pitchFamily="18" charset="-128"/>
              </a:rPr>
            </a:br>
            <a:r>
              <a:rPr lang="ja-JP" altLang="en-US" sz="4800" b="1" dirty="0">
                <a:latin typeface="UD デジタル 教科書体 NK-B" panose="02020700000000000000" pitchFamily="18" charset="-128"/>
                <a:ea typeface="UD デジタル 教科書体 NK-B" panose="02020700000000000000" pitchFamily="18" charset="-128"/>
              </a:rPr>
              <a:t>　　　　　（グランドルールの設定）</a:t>
            </a:r>
          </a:p>
        </p:txBody>
      </p:sp>
      <p:pic>
        <p:nvPicPr>
          <p:cNvPr id="1747" name="図 5"/>
          <p:cNvPicPr>
            <a:picLocks noChangeAspect="1"/>
          </p:cNvPicPr>
          <p:nvPr/>
        </p:nvPicPr>
        <p:blipFill>
          <a:blip r:embed="rId3"/>
          <a:stretch>
            <a:fillRect/>
          </a:stretch>
        </p:blipFill>
        <p:spPr>
          <a:xfrm>
            <a:off x="5276224" y="2661141"/>
            <a:ext cx="4286959" cy="3676690"/>
          </a:xfrm>
          <a:prstGeom prst="rect">
            <a:avLst/>
          </a:prstGeom>
        </p:spPr>
      </p:pic>
    </p:spTree>
    <p:extLst>
      <p:ext uri="{BB962C8B-B14F-4D97-AF65-F5344CB8AC3E}">
        <p14:creationId xmlns:p14="http://schemas.microsoft.com/office/powerpoint/2010/main" val="134209995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3" name="TextBox 1"/>
          <p:cNvSpPr txBox="1">
            <a:spLocks noGrp="1"/>
          </p:cNvSpPr>
          <p:nvPr>
            <p:ph type="title"/>
          </p:nvPr>
        </p:nvSpPr>
        <p:spPr>
          <a:xfrm>
            <a:off x="658238" y="418241"/>
            <a:ext cx="10875523" cy="525593"/>
          </a:xfrm>
          <a:prstGeom prst="rect">
            <a:avLst/>
          </a:prstGeom>
          <a:noFill/>
        </p:spPr>
        <p:txBody>
          <a:bodyPr vert="horz" wrap="square" lIns="0" tIns="0" rIns="0" bIns="45720" rtlCol="0" anchor="ctr">
            <a:spAutoFit/>
          </a:bodyPr>
          <a:lstStyle/>
          <a:p>
            <a:pPr algn="ctr">
              <a:lnSpc>
                <a:spcPts val="3323"/>
              </a:lnSpc>
            </a:pPr>
            <a:r>
              <a:rPr lang="ja-JP" altLang="en-US" b="1"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グループワークでの困りごとあるある・・</a:t>
            </a:r>
            <a:endParaRPr lang="en-US" altLang="ja-JP" b="1"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endParaRPr>
          </a:p>
        </p:txBody>
      </p:sp>
      <p:sp>
        <p:nvSpPr>
          <p:cNvPr id="1754" name="コンテンツ プレースホルダー 2"/>
          <p:cNvSpPr>
            <a:spLocks noGrp="1"/>
          </p:cNvSpPr>
          <p:nvPr>
            <p:ph idx="1"/>
          </p:nvPr>
        </p:nvSpPr>
        <p:spPr>
          <a:xfrm>
            <a:off x="341289" y="1491125"/>
            <a:ext cx="11509424" cy="5102018"/>
          </a:xfrm>
        </p:spPr>
        <p:txBody>
          <a:bodyPr>
            <a:normAutofit lnSpcReduction="10000"/>
          </a:bodyPr>
          <a:lstStyle/>
          <a:p>
            <a:r>
              <a:rPr lang="ja-JP" altLang="en-US" sz="3600" b="1" dirty="0">
                <a:latin typeface="UD デジタル 教科書体 NK-B" panose="02020700000000000000" pitchFamily="18" charset="-128"/>
                <a:ea typeface="UD デジタル 教科書体 NK-B" panose="02020700000000000000" pitchFamily="18" charset="-128"/>
              </a:rPr>
              <a:t>参加意欲が異常に低いメンバーがいる。</a:t>
            </a:r>
            <a:endParaRPr lang="en-US" altLang="ja-JP" sz="3600" b="1" dirty="0">
              <a:latin typeface="UD デジタル 教科書体 NK-B" panose="02020700000000000000" pitchFamily="18" charset="-128"/>
              <a:ea typeface="UD デジタル 教科書体 NK-B" panose="02020700000000000000" pitchFamily="18" charset="-128"/>
            </a:endParaRPr>
          </a:p>
          <a:p>
            <a:r>
              <a:rPr lang="ja-JP" altLang="en-US" sz="3600" b="1" dirty="0">
                <a:latin typeface="UD デジタル 教科書体 NK-B" panose="02020700000000000000" pitchFamily="18" charset="-128"/>
                <a:ea typeface="UD デジタル 教科書体 NK-B" panose="02020700000000000000" pitchFamily="18" charset="-128"/>
              </a:rPr>
              <a:t>毎回ジャンケンで役割を決める</a:t>
            </a:r>
            <a:endParaRPr lang="en-US" altLang="ja-JP" sz="3600" b="1" dirty="0">
              <a:latin typeface="UD デジタル 教科書体 NK-B" panose="02020700000000000000" pitchFamily="18" charset="-128"/>
              <a:ea typeface="UD デジタル 教科書体 NK-B" panose="02020700000000000000" pitchFamily="18" charset="-128"/>
            </a:endParaRPr>
          </a:p>
          <a:p>
            <a:r>
              <a:rPr lang="ja-JP" altLang="en-US" sz="3600" b="1" dirty="0">
                <a:latin typeface="UD デジタル 教科書体 NK-B" panose="02020700000000000000" pitchFamily="18" charset="-128"/>
                <a:ea typeface="UD デジタル 教科書体 NK-B" panose="02020700000000000000" pitchFamily="18" charset="-128"/>
              </a:rPr>
              <a:t>同じ人ばかり喋っている。</a:t>
            </a:r>
          </a:p>
          <a:p>
            <a:r>
              <a:rPr lang="ja-JP" altLang="en-US" sz="3600" b="1" dirty="0">
                <a:latin typeface="UD デジタル 教科書体 NK-B" panose="02020700000000000000" pitchFamily="18" charset="-128"/>
                <a:ea typeface="UD デジタル 教科書体 NK-B" panose="02020700000000000000" pitchFamily="18" charset="-128"/>
              </a:rPr>
              <a:t>発言を責める人がいる。</a:t>
            </a:r>
            <a:endParaRPr lang="en-US" altLang="ja-JP" sz="3600" b="1" dirty="0">
              <a:latin typeface="UD デジタル 教科書体 NK-B" panose="02020700000000000000" pitchFamily="18" charset="-128"/>
              <a:ea typeface="UD デジタル 教科書体 NK-B" panose="02020700000000000000" pitchFamily="18" charset="-128"/>
            </a:endParaRPr>
          </a:p>
          <a:p>
            <a:r>
              <a:rPr lang="ja-JP" altLang="en-US" sz="3600" b="1" dirty="0">
                <a:latin typeface="UD デジタル 教科書体 NK-B" panose="02020700000000000000" pitchFamily="18" charset="-128"/>
                <a:ea typeface="UD デジタル 教科書体 NK-B" panose="02020700000000000000" pitchFamily="18" charset="-128"/>
              </a:rPr>
              <a:t>脱線したまま走り続ける。</a:t>
            </a:r>
            <a:endParaRPr lang="en-US" altLang="ja-JP" sz="3600" b="1" dirty="0">
              <a:latin typeface="UD デジタル 教科書体 NK-B" panose="02020700000000000000" pitchFamily="18" charset="-128"/>
              <a:ea typeface="UD デジタル 教科書体 NK-B" panose="02020700000000000000" pitchFamily="18" charset="-128"/>
            </a:endParaRPr>
          </a:p>
          <a:p>
            <a:r>
              <a:rPr lang="ja-JP" altLang="en-US" sz="3600" b="1" dirty="0">
                <a:latin typeface="UD デジタル 教科書体 NK-B" panose="02020700000000000000" pitchFamily="18" charset="-128"/>
                <a:ea typeface="UD デジタル 教科書体 NK-B" panose="02020700000000000000" pitchFamily="18" charset="-128"/>
              </a:rPr>
              <a:t>話し合っても迷宮入りしてしまう。</a:t>
            </a:r>
            <a:endParaRPr lang="en-US" altLang="ja-JP" sz="3600" b="1" dirty="0">
              <a:latin typeface="UD デジタル 教科書体 NK-B" panose="02020700000000000000" pitchFamily="18" charset="-128"/>
              <a:ea typeface="UD デジタル 教科書体 NK-B" panose="02020700000000000000" pitchFamily="18" charset="-128"/>
            </a:endParaRPr>
          </a:p>
          <a:p>
            <a:r>
              <a:rPr lang="ja-JP" altLang="en-US" sz="3600" b="1" dirty="0">
                <a:latin typeface="UD デジタル 教科書体 NK-B" panose="02020700000000000000" pitchFamily="18" charset="-128"/>
                <a:ea typeface="UD デジタル 教科書体 NK-B" panose="02020700000000000000" pitchFamily="18" charset="-128"/>
              </a:rPr>
              <a:t>真剣に課題に取り組んでも必ず時間切れになる</a:t>
            </a:r>
            <a:endParaRPr lang="en-US" altLang="ja-JP" sz="3600" b="1" dirty="0">
              <a:latin typeface="UD デジタル 教科書体 NK-B" panose="02020700000000000000" pitchFamily="18" charset="-128"/>
              <a:ea typeface="UD デジタル 教科書体 NK-B" panose="02020700000000000000" pitchFamily="18" charset="-128"/>
            </a:endParaRPr>
          </a:p>
          <a:p>
            <a:r>
              <a:rPr lang="ja-JP" altLang="en-US" sz="3600" b="1" dirty="0">
                <a:latin typeface="UD デジタル 教科書体 NK-B" panose="02020700000000000000" pitchFamily="18" charset="-128"/>
                <a:ea typeface="UD デジタル 教科書体 NK-B" panose="02020700000000000000" pitchFamily="18" charset="-128"/>
              </a:rPr>
              <a:t>意見がまとまらず、「やっぱりダメね」と諦めを合意する。</a:t>
            </a:r>
            <a:endParaRPr lang="en-US" altLang="ja-JP" sz="3600" b="1" dirty="0">
              <a:latin typeface="UD デジタル 教科書体 NK-B" panose="02020700000000000000" pitchFamily="18" charset="-128"/>
              <a:ea typeface="UD デジタル 教科書体 NK-B" panose="02020700000000000000" pitchFamily="18" charset="-128"/>
            </a:endParaRPr>
          </a:p>
          <a:p>
            <a:r>
              <a:rPr lang="ja-JP" altLang="en-US" sz="3600" b="1" dirty="0">
                <a:latin typeface="UD デジタル 教科書体 NK-B" panose="02020700000000000000" pitchFamily="18" charset="-128"/>
                <a:ea typeface="UD デジタル 教科書体 NK-B" panose="02020700000000000000" pitchFamily="18" charset="-128"/>
              </a:rPr>
              <a:t>気づきがなにも生まれず、時間のムダと感じてしまう。</a:t>
            </a:r>
          </a:p>
          <a:p>
            <a:endParaRPr lang="ja-JP" altLang="en-US" b="1" dirty="0">
              <a:latin typeface="UD デジタル 教科書体 NK-R" panose="02020400000000000000" pitchFamily="18" charset="-128"/>
              <a:ea typeface="UD デジタル 教科書体 NK-R" panose="02020400000000000000" pitchFamily="18" charset="-128"/>
            </a:endParaRPr>
          </a:p>
          <a:p>
            <a:endParaRPr lang="ja-JP" altLang="en-US" b="1" dirty="0">
              <a:latin typeface="UD デジタル 教科書体 NK-R" panose="02020400000000000000" pitchFamily="18" charset="-128"/>
              <a:ea typeface="UD デジタル 教科書体 NK-R" panose="02020400000000000000" pitchFamily="18" charset="-128"/>
            </a:endParaRPr>
          </a:p>
          <a:p>
            <a:endParaRPr lang="ja-JP" altLang="en-US" b="1" dirty="0">
              <a:latin typeface="UD デジタル 教科書体 NK-R" panose="02020400000000000000" pitchFamily="18" charset="-128"/>
              <a:ea typeface="UD デジタル 教科書体 NK-R" panose="02020400000000000000" pitchFamily="18" charset="-128"/>
            </a:endParaRPr>
          </a:p>
          <a:p>
            <a:endParaRPr lang="ja-JP" altLang="en-US" b="1" dirty="0">
              <a:latin typeface="UD デジタル 教科書体 NK-R" panose="02020400000000000000" pitchFamily="18" charset="-128"/>
              <a:ea typeface="UD デジタル 教科書体 NK-R" panose="02020400000000000000" pitchFamily="18" charset="-128"/>
            </a:endParaRPr>
          </a:p>
          <a:p>
            <a:endParaRPr lang="ja-JP" altLang="en-US" b="1" dirty="0">
              <a:latin typeface="UD デジタル 教科書体 NK-R" panose="02020400000000000000" pitchFamily="18" charset="-128"/>
              <a:ea typeface="UD デジタル 教科書体 NK-R" panose="02020400000000000000" pitchFamily="18" charset="-128"/>
            </a:endParaRPr>
          </a:p>
          <a:p>
            <a:endParaRPr kumimoji="1" lang="ja-JP" altLang="en-US" b="1" dirty="0">
              <a:latin typeface="UD デジタル 教科書体 NK-R" panose="02020400000000000000" pitchFamily="18" charset="-128"/>
              <a:ea typeface="UD デジタル 教科書体 NK-R" panose="02020400000000000000" pitchFamily="18" charset="-128"/>
            </a:endParaRPr>
          </a:p>
        </p:txBody>
      </p:sp>
      <p:pic>
        <p:nvPicPr>
          <p:cNvPr id="1755" name="Picture 2"/>
          <p:cNvPicPr>
            <a:picLocks noChangeAspect="1" noChangeArrowheads="1"/>
          </p:cNvPicPr>
          <p:nvPr/>
        </p:nvPicPr>
        <p:blipFill>
          <a:blip r:embed="rId3"/>
          <a:stretch>
            <a:fillRect/>
          </a:stretch>
        </p:blipFill>
        <p:spPr>
          <a:xfrm>
            <a:off x="9982548" y="1833210"/>
            <a:ext cx="1868164" cy="1868164"/>
          </a:xfrm>
          <a:prstGeom prst="rect">
            <a:avLst/>
          </a:prstGeom>
          <a:noFill/>
          <a:ln>
            <a:noFill/>
          </a:ln>
          <a:effectLst/>
        </p:spPr>
      </p:pic>
    </p:spTree>
    <p:extLst>
      <p:ext uri="{BB962C8B-B14F-4D97-AF65-F5344CB8AC3E}">
        <p14:creationId xmlns:p14="http://schemas.microsoft.com/office/powerpoint/2010/main" val="12564844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 name="図 3"/>
          <p:cNvPicPr>
            <a:picLocks noChangeAspect="1"/>
          </p:cNvPicPr>
          <p:nvPr/>
        </p:nvPicPr>
        <p:blipFill>
          <a:blip r:embed="rId3"/>
          <a:stretch>
            <a:fillRect/>
          </a:stretch>
        </p:blipFill>
        <p:spPr>
          <a:xfrm>
            <a:off x="386575" y="176486"/>
            <a:ext cx="11418849" cy="6505027"/>
          </a:xfrm>
          <a:prstGeom prst="rect">
            <a:avLst/>
          </a:prstGeom>
          <a:ln>
            <a:solidFill>
              <a:schemeClr val="tx1"/>
            </a:solidFill>
          </a:ln>
        </p:spPr>
      </p:pic>
    </p:spTree>
    <p:extLst>
      <p:ext uri="{BB962C8B-B14F-4D97-AF65-F5344CB8AC3E}">
        <p14:creationId xmlns:p14="http://schemas.microsoft.com/office/powerpoint/2010/main" val="41916702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3" name="タイトル 1"/>
          <p:cNvSpPr>
            <a:spLocks noGrp="1"/>
          </p:cNvSpPr>
          <p:nvPr>
            <p:ph type="title"/>
          </p:nvPr>
        </p:nvSpPr>
        <p:spPr>
          <a:xfrm>
            <a:off x="895350" y="2131164"/>
            <a:ext cx="9448800" cy="1788749"/>
          </a:xfrm>
        </p:spPr>
        <p:txBody>
          <a:bodyPr>
            <a:noAutofit/>
          </a:bodyPr>
          <a:lstStyle/>
          <a:p>
            <a:pPr algn="ctr"/>
            <a:r>
              <a:rPr lang="ja-JP" altLang="en-US" sz="5400" b="1" dirty="0">
                <a:latin typeface="UD デジタル 教科書体 NK-B" panose="02020700000000000000" pitchFamily="18" charset="-128"/>
                <a:ea typeface="UD デジタル 教科書体 NK-B" panose="02020700000000000000" pitchFamily="18" charset="-128"/>
              </a:rPr>
              <a:t>振り返り・評価シート</a:t>
            </a:r>
            <a:br>
              <a:rPr lang="en-US" altLang="ja-JP" sz="5400" b="1" dirty="0">
                <a:latin typeface="UD デジタル 教科書体 NK-B" panose="02020700000000000000" pitchFamily="18" charset="-128"/>
                <a:ea typeface="UD デジタル 教科書体 NK-B" panose="02020700000000000000" pitchFamily="18" charset="-128"/>
              </a:rPr>
            </a:br>
            <a:r>
              <a:rPr lang="ja-JP" altLang="en-US" sz="5400" b="1" dirty="0">
                <a:latin typeface="UD デジタル 教科書体 NK-B" panose="02020700000000000000" pitchFamily="18" charset="-128"/>
                <a:ea typeface="UD デジタル 教科書体 NK-B" panose="02020700000000000000" pitchFamily="18" charset="-128"/>
              </a:rPr>
              <a:t>について</a:t>
            </a:r>
            <a:endParaRPr lang="ja-JP" altLang="en-US" sz="3600" b="1" dirty="0">
              <a:latin typeface="UD デジタル 教科書体 NK-B" panose="02020700000000000000" pitchFamily="18" charset="-128"/>
              <a:ea typeface="UD デジタル 教科書体 NK-B" panose="02020700000000000000" pitchFamily="18" charset="-128"/>
            </a:endParaRPr>
          </a:p>
        </p:txBody>
      </p:sp>
      <p:pic>
        <p:nvPicPr>
          <p:cNvPr id="1764" name="図 2"/>
          <p:cNvPicPr>
            <a:picLocks noChangeAspect="1"/>
          </p:cNvPicPr>
          <p:nvPr/>
        </p:nvPicPr>
        <p:blipFill>
          <a:blip r:embed="rId3"/>
          <a:stretch>
            <a:fillRect/>
          </a:stretch>
        </p:blipFill>
        <p:spPr>
          <a:xfrm>
            <a:off x="8314326" y="4743266"/>
            <a:ext cx="1718675" cy="1718675"/>
          </a:xfrm>
          <a:prstGeom prst="rect">
            <a:avLst/>
          </a:prstGeom>
        </p:spPr>
      </p:pic>
      <p:graphicFrame>
        <p:nvGraphicFramePr>
          <p:cNvPr id="1765" name="図表 1"/>
          <p:cNvGraphicFramePr/>
          <p:nvPr>
            <p:extLst>
              <p:ext uri="{D42A27DB-BD31-4B8C-83A1-F6EECF244321}">
                <p14:modId xmlns:p14="http://schemas.microsoft.com/office/powerpoint/2010/main" val="2144735648"/>
              </p:ext>
            </p:extLst>
          </p:nvPr>
        </p:nvGraphicFramePr>
        <p:xfrm>
          <a:off x="112646" y="155730"/>
          <a:ext cx="11966709" cy="7400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0971592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2" name="テキスト ボックス 2"/>
          <p:cNvSpPr txBox="1"/>
          <p:nvPr/>
        </p:nvSpPr>
        <p:spPr>
          <a:xfrm>
            <a:off x="283274" y="417727"/>
            <a:ext cx="5560090" cy="1446550"/>
          </a:xfrm>
          <a:prstGeom prst="rect">
            <a:avLst/>
          </a:prstGeom>
          <a:noFill/>
        </p:spPr>
        <p:txBody>
          <a:bodyPr wrap="square" rtlCol="0">
            <a:spAutoFit/>
          </a:bodyPr>
          <a:lstStyle/>
          <a:p>
            <a:r>
              <a:rPr kumimoji="1" lang="ja-JP" altLang="en-US" sz="4400" b="1" dirty="0">
                <a:latin typeface="UD デジタル 教科書体 NK-B" panose="02020700000000000000" pitchFamily="18" charset="-128"/>
                <a:ea typeface="UD デジタル 教科書体 NK-B" panose="02020700000000000000" pitchFamily="18" charset="-128"/>
                <a:cs typeface="メイリオ" pitchFamily="50" charset="-128"/>
              </a:rPr>
              <a:t>本科目の獲得目標と</a:t>
            </a:r>
          </a:p>
          <a:p>
            <a:r>
              <a:rPr kumimoji="1" lang="ja-JP" altLang="en-US" sz="4400" b="1" dirty="0">
                <a:latin typeface="UD デジタル 教科書体 NK-B" panose="02020700000000000000" pitchFamily="18" charset="-128"/>
                <a:ea typeface="UD デジタル 教科書体 NK-B" panose="02020700000000000000" pitchFamily="18" charset="-128"/>
                <a:cs typeface="メイリオ" pitchFamily="50" charset="-128"/>
              </a:rPr>
              <a:t>事前評価</a:t>
            </a:r>
          </a:p>
        </p:txBody>
      </p:sp>
      <p:sp>
        <p:nvSpPr>
          <p:cNvPr id="1773" name="テキスト ボックス 3"/>
          <p:cNvSpPr txBox="1"/>
          <p:nvPr/>
        </p:nvSpPr>
        <p:spPr>
          <a:xfrm>
            <a:off x="838200" y="2095110"/>
            <a:ext cx="4752528" cy="2616101"/>
          </a:xfrm>
          <a:prstGeom prst="rect">
            <a:avLst/>
          </a:prstGeom>
          <a:noFill/>
        </p:spPr>
        <p:txBody>
          <a:bodyPr wrap="square" rtlCol="0">
            <a:spAutoFit/>
          </a:bodyPr>
          <a:lstStyle/>
          <a:p>
            <a:r>
              <a:rPr kumimoji="1" lang="en-US" altLang="ja-JP" sz="2800" b="1" dirty="0">
                <a:latin typeface="UD デジタル 教科書体 NK-B" panose="02020700000000000000" pitchFamily="18" charset="-128"/>
                <a:ea typeface="UD デジタル 教科書体 NK-B" panose="02020700000000000000" pitchFamily="18" charset="-128"/>
                <a:cs typeface="メイリオ" pitchFamily="50" charset="-128"/>
              </a:rPr>
              <a:t>【</a:t>
            </a:r>
            <a:r>
              <a:rPr kumimoji="1" lang="ja-JP" altLang="en-US" sz="2800" b="1" dirty="0">
                <a:latin typeface="UD デジタル 教科書体 NK-B" panose="02020700000000000000" pitchFamily="18" charset="-128"/>
                <a:ea typeface="UD デジタル 教科書体 NK-B" panose="02020700000000000000" pitchFamily="18" charset="-128"/>
                <a:cs typeface="メイリオ" pitchFamily="50" charset="-128"/>
              </a:rPr>
              <a:t>確認しましょう</a:t>
            </a:r>
            <a:r>
              <a:rPr kumimoji="1" lang="en-US" altLang="ja-JP" sz="2800" b="1" dirty="0">
                <a:latin typeface="UD デジタル 教科書体 NK-B" panose="02020700000000000000" pitchFamily="18" charset="-128"/>
                <a:ea typeface="UD デジタル 教科書体 NK-B" panose="02020700000000000000" pitchFamily="18" charset="-128"/>
                <a:cs typeface="メイリオ" pitchFamily="50" charset="-128"/>
              </a:rPr>
              <a:t>】</a:t>
            </a:r>
            <a:endParaRPr kumimoji="1" lang="ja-JP" altLang="en-US" sz="2800" b="1" dirty="0">
              <a:latin typeface="UD デジタル 教科書体 NK-B" panose="02020700000000000000" pitchFamily="18" charset="-128"/>
              <a:ea typeface="UD デジタル 教科書体 NK-B" panose="02020700000000000000" pitchFamily="18" charset="-128"/>
              <a:cs typeface="メイリオ" pitchFamily="50" charset="-128"/>
            </a:endParaRPr>
          </a:p>
          <a:p>
            <a:endParaRPr lang="ja-JP" altLang="en-US" sz="2800" dirty="0">
              <a:latin typeface="UD デジタル 教科書体 NK-B" panose="02020700000000000000" pitchFamily="18" charset="-128"/>
              <a:ea typeface="UD デジタル 教科書体 NK-B" panose="02020700000000000000" pitchFamily="18" charset="-128"/>
              <a:cs typeface="メイリオ" pitchFamily="50" charset="-128"/>
            </a:endParaRPr>
          </a:p>
          <a:p>
            <a:r>
              <a:rPr kumimoji="1" lang="ja-JP" altLang="en-US" sz="3200" b="1" dirty="0">
                <a:latin typeface="UD デジタル 教科書体 NK-B" panose="02020700000000000000" pitchFamily="18" charset="-128"/>
                <a:ea typeface="UD デジタル 教科書体 NK-B" panose="02020700000000000000" pitchFamily="18" charset="-128"/>
                <a:cs typeface="メイリオ" pitchFamily="50" charset="-128"/>
              </a:rPr>
              <a:t>受講前の今、自分はどの</a:t>
            </a:r>
            <a:endParaRPr kumimoji="1" lang="en-US" altLang="ja-JP" sz="3200" b="1" dirty="0">
              <a:latin typeface="UD デジタル 教科書体 NK-B" panose="02020700000000000000" pitchFamily="18" charset="-128"/>
              <a:ea typeface="UD デジタル 教科書体 NK-B" panose="02020700000000000000" pitchFamily="18" charset="-128"/>
              <a:cs typeface="メイリオ" pitchFamily="50" charset="-128"/>
            </a:endParaRPr>
          </a:p>
          <a:p>
            <a:r>
              <a:rPr kumimoji="1" lang="ja-JP" altLang="en-US" sz="3200" b="1" dirty="0">
                <a:latin typeface="UD デジタル 教科書体 NK-B" panose="02020700000000000000" pitchFamily="18" charset="-128"/>
                <a:ea typeface="UD デジタル 教科書体 NK-B" panose="02020700000000000000" pitchFamily="18" charset="-128"/>
                <a:cs typeface="メイリオ" pitchFamily="50" charset="-128"/>
              </a:rPr>
              <a:t>ような段階・様子ですか？</a:t>
            </a:r>
            <a:endParaRPr kumimoji="1" lang="en-US" altLang="ja-JP" sz="3200" b="1" dirty="0">
              <a:latin typeface="UD デジタル 教科書体 NK-B" panose="02020700000000000000" pitchFamily="18" charset="-128"/>
              <a:ea typeface="UD デジタル 教科書体 NK-B" panose="02020700000000000000" pitchFamily="18" charset="-128"/>
              <a:cs typeface="メイリオ" pitchFamily="50" charset="-128"/>
            </a:endParaRPr>
          </a:p>
          <a:p>
            <a:endParaRPr kumimoji="1" lang="en-US" altLang="ja-JP" sz="2400" b="1" dirty="0">
              <a:latin typeface="UD デジタル 教科書体 NK-B" panose="02020700000000000000" pitchFamily="18" charset="-128"/>
              <a:ea typeface="UD デジタル 教科書体 NK-B" panose="02020700000000000000" pitchFamily="18" charset="-128"/>
              <a:cs typeface="メイリオ" pitchFamily="50" charset="-128"/>
            </a:endParaRPr>
          </a:p>
          <a:p>
            <a:endParaRPr kumimoji="1" lang="ja-JP" altLang="en-US" sz="2000" dirty="0">
              <a:latin typeface="UD デジタル 教科書体 NK-R" panose="02020400000000000000" pitchFamily="18" charset="-128"/>
              <a:ea typeface="UD デジタル 教科書体 NK-R" panose="02020400000000000000" pitchFamily="18" charset="-128"/>
              <a:cs typeface="メイリオ" pitchFamily="50" charset="-128"/>
            </a:endParaRPr>
          </a:p>
        </p:txBody>
      </p:sp>
      <p:sp>
        <p:nvSpPr>
          <p:cNvPr id="1774" name="スライド番号プレースホルダ 4"/>
          <p:cNvSpPr>
            <a:spLocks noGrp="1"/>
          </p:cNvSpPr>
          <p:nvPr>
            <p:ph type="sldNum" sz="quarter" idx="12"/>
          </p:nvPr>
        </p:nvSpPr>
        <p:spPr/>
        <p:txBody>
          <a:bodyPr/>
          <a:lstStyle/>
          <a:p>
            <a:fld id="{5FD889E0-CAB2-4699-909D-B9A88D47ACBE}" type="slidenum">
              <a:rPr lang="en-US" smtClean="0"/>
              <a:pPr/>
              <a:t>34</a:t>
            </a:fld>
            <a:endParaRPr lang="en-US"/>
          </a:p>
        </p:txBody>
      </p:sp>
      <p:sp>
        <p:nvSpPr>
          <p:cNvPr id="1775" name="テキスト ボックス 7"/>
          <p:cNvSpPr txBox="1"/>
          <p:nvPr/>
        </p:nvSpPr>
        <p:spPr>
          <a:xfrm>
            <a:off x="564526" y="4993724"/>
            <a:ext cx="5299875"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32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メイリオ" pitchFamily="50" charset="-128"/>
              </a:rPr>
              <a:t>※</a:t>
            </a:r>
            <a:r>
              <a:rPr kumimoji="1" lang="ja-JP" altLang="en-US" sz="32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メイリオ" pitchFamily="50" charset="-128"/>
              </a:rPr>
              <a:t>この振り返り・評価シート</a:t>
            </a:r>
            <a:r>
              <a:rPr lang="ja-JP" altLang="en-US" sz="3200" b="1" dirty="0">
                <a:solidFill>
                  <a:prstClr val="black"/>
                </a:solidFill>
                <a:latin typeface="UD デジタル 教科書体 NK-B" panose="02020700000000000000" pitchFamily="18" charset="-128"/>
                <a:ea typeface="UD デジタル 教科書体 NK-B" panose="02020700000000000000" pitchFamily="18" charset="-128"/>
                <a:cs typeface="メイリオ" pitchFamily="50" charset="-128"/>
              </a:rPr>
              <a:t>は実地研修</a:t>
            </a:r>
            <a:r>
              <a:rPr lang="en-US" altLang="ja-JP" sz="3200" b="1" dirty="0">
                <a:solidFill>
                  <a:prstClr val="black"/>
                </a:solidFill>
                <a:latin typeface="UD デジタル 教科書体 NK-B" panose="02020700000000000000" pitchFamily="18" charset="-128"/>
                <a:ea typeface="UD デジタル 教科書体 NK-B" panose="02020700000000000000" pitchFamily="18" charset="-128"/>
                <a:cs typeface="メイリオ" pitchFamily="50" charset="-128"/>
              </a:rPr>
              <a:t>2</a:t>
            </a:r>
            <a:r>
              <a:rPr lang="ja-JP" altLang="en-US" sz="3200" b="1" dirty="0">
                <a:solidFill>
                  <a:prstClr val="black"/>
                </a:solidFill>
                <a:latin typeface="UD デジタル 教科書体 NK-B" panose="02020700000000000000" pitchFamily="18" charset="-128"/>
                <a:ea typeface="UD デジタル 教科書体 NK-B" panose="02020700000000000000" pitchFamily="18" charset="-128"/>
                <a:cs typeface="メイリオ" pitchFamily="50" charset="-128"/>
              </a:rPr>
              <a:t>の際に、基幹相談支援センター等に持参します。</a:t>
            </a:r>
            <a:endParaRPr kumimoji="1" lang="ja-JP" altLang="en-US" sz="32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メイリオ" pitchFamily="50" charset="-128"/>
            </a:endParaRPr>
          </a:p>
        </p:txBody>
      </p:sp>
      <p:pic>
        <p:nvPicPr>
          <p:cNvPr id="1776" name="図 8"/>
          <p:cNvPicPr>
            <a:picLocks noChangeAspect="1"/>
          </p:cNvPicPr>
          <p:nvPr/>
        </p:nvPicPr>
        <p:blipFill>
          <a:blip r:embed="rId3"/>
          <a:srcRect b="5278"/>
          <a:stretch>
            <a:fillRect/>
          </a:stretch>
        </p:blipFill>
        <p:spPr>
          <a:xfrm>
            <a:off x="6096000" y="161929"/>
            <a:ext cx="4752528" cy="6496050"/>
          </a:xfrm>
          <a:prstGeom prst="rect">
            <a:avLst/>
          </a:prstGeom>
        </p:spPr>
      </p:pic>
      <p:sp>
        <p:nvSpPr>
          <p:cNvPr id="1777" name="正方形/長方形 9"/>
          <p:cNvSpPr/>
          <p:nvPr/>
        </p:nvSpPr>
        <p:spPr>
          <a:xfrm>
            <a:off x="8430439" y="2262171"/>
            <a:ext cx="313512" cy="4094181"/>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327553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4" name="スライド番号プレースホルダ 4"/>
          <p:cNvSpPr>
            <a:spLocks noGrp="1"/>
          </p:cNvSpPr>
          <p:nvPr>
            <p:ph type="sldNum" sz="quarter" idx="12"/>
          </p:nvPr>
        </p:nvSpPr>
        <p:spPr/>
        <p:txBody>
          <a:bodyPr/>
          <a:lstStyle/>
          <a:p>
            <a:fld id="{5FD889E0-CAB2-4699-909D-B9A88D47ACBE}" type="slidenum">
              <a:rPr lang="en-US" smtClean="0"/>
              <a:pPr/>
              <a:t>35</a:t>
            </a:fld>
            <a:endParaRPr lang="en-US"/>
          </a:p>
        </p:txBody>
      </p:sp>
      <p:sp>
        <p:nvSpPr>
          <p:cNvPr id="1785" name="テキスト ボックス 3"/>
          <p:cNvSpPr txBox="1"/>
          <p:nvPr/>
        </p:nvSpPr>
        <p:spPr>
          <a:xfrm>
            <a:off x="1775520" y="2440413"/>
            <a:ext cx="8640960" cy="2292935"/>
          </a:xfrm>
          <a:prstGeom prst="rect">
            <a:avLst/>
          </a:prstGeom>
          <a:noFill/>
        </p:spPr>
        <p:txBody>
          <a:bodyPr wrap="square" rtlCol="0">
            <a:spAutoFit/>
          </a:bodyPr>
          <a:lstStyle/>
          <a:p>
            <a:pPr algn="ctr"/>
            <a:r>
              <a:rPr kumimoji="1" lang="ja-JP" altLang="en-US" sz="4800" b="1" dirty="0">
                <a:latin typeface="UD デジタル 教科書体 NK-B" panose="02020700000000000000" pitchFamily="18" charset="-128"/>
                <a:ea typeface="UD デジタル 教科書体 NK-B" panose="02020700000000000000" pitchFamily="18" charset="-128"/>
                <a:cs typeface="メイリオ" pitchFamily="50" charset="-128"/>
              </a:rPr>
              <a:t>演習１日目</a:t>
            </a:r>
          </a:p>
          <a:p>
            <a:pPr algn="ctr">
              <a:lnSpc>
                <a:spcPts val="1800"/>
              </a:lnSpc>
            </a:pPr>
            <a:endParaRPr kumimoji="1" lang="ja-JP" altLang="en-US" sz="4000" b="1" dirty="0">
              <a:latin typeface="UD デジタル 教科書体 NK-B" panose="02020700000000000000" pitchFamily="18" charset="-128"/>
              <a:ea typeface="UD デジタル 教科書体 NK-B" panose="02020700000000000000" pitchFamily="18" charset="-128"/>
              <a:cs typeface="メイリオ" pitchFamily="50" charset="-128"/>
            </a:endParaRPr>
          </a:p>
          <a:p>
            <a:pPr algn="ctr"/>
            <a:r>
              <a:rPr kumimoji="1" lang="ja-JP" altLang="en-US" sz="4000" dirty="0">
                <a:latin typeface="UD デジタル 教科書体 NK-B" panose="02020700000000000000" pitchFamily="18" charset="-128"/>
                <a:ea typeface="UD デジタル 教科書体 NK-B" panose="02020700000000000000" pitchFamily="18" charset="-128"/>
                <a:cs typeface="メイリオ"/>
              </a:rPr>
              <a:t>インテークからアセスメント</a:t>
            </a:r>
          </a:p>
          <a:p>
            <a:pPr algn="ctr"/>
            <a:r>
              <a:rPr kumimoji="1" lang="ja-JP" altLang="en-US" sz="4000" dirty="0">
                <a:latin typeface="UD デジタル 教科書体 NK-B" panose="02020700000000000000" pitchFamily="18" charset="-128"/>
                <a:ea typeface="UD デジタル 教科書体 NK-B" panose="02020700000000000000" pitchFamily="18" charset="-128"/>
                <a:cs typeface="メイリオ"/>
              </a:rPr>
              <a:t>特に基本相談に焦点をあてて</a:t>
            </a:r>
          </a:p>
        </p:txBody>
      </p:sp>
      <p:graphicFrame>
        <p:nvGraphicFramePr>
          <p:cNvPr id="1786" name="図表 2"/>
          <p:cNvGraphicFramePr/>
          <p:nvPr>
            <p:extLst>
              <p:ext uri="{D42A27DB-BD31-4B8C-83A1-F6EECF244321}">
                <p14:modId xmlns:p14="http://schemas.microsoft.com/office/powerpoint/2010/main" val="2534675170"/>
              </p:ext>
            </p:extLst>
          </p:nvPr>
        </p:nvGraphicFramePr>
        <p:xfrm>
          <a:off x="112646" y="155730"/>
          <a:ext cx="11966709" cy="740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10694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9" name="タイトル 1"/>
          <p:cNvSpPr>
            <a:spLocks noGrp="1"/>
          </p:cNvSpPr>
          <p:nvPr>
            <p:ph type="title"/>
          </p:nvPr>
        </p:nvSpPr>
        <p:spPr>
          <a:xfrm>
            <a:off x="184117" y="56324"/>
            <a:ext cx="3149633" cy="797187"/>
          </a:xfrm>
        </p:spPr>
        <p:txBody>
          <a:bodyPr>
            <a:normAutofit/>
          </a:bodyPr>
          <a:lstStyle/>
          <a:p>
            <a:pPr algn="l"/>
            <a:r>
              <a:rPr lang="ja-JP" altLang="en-US" sz="3600" b="1" dirty="0">
                <a:latin typeface="UD デジタル 教科書体 NK-B" panose="02020700000000000000" pitchFamily="18" charset="-128"/>
                <a:ea typeface="UD デジタル 教科書体 NK-B" panose="02020700000000000000" pitchFamily="18" charset="-128"/>
              </a:rPr>
              <a:t>１日目の流れ</a:t>
            </a:r>
          </a:p>
        </p:txBody>
      </p:sp>
      <p:graphicFrame>
        <p:nvGraphicFramePr>
          <p:cNvPr id="1790" name="コンテンツ プレースホルダー 5"/>
          <p:cNvGraphicFramePr>
            <a:graphicFrameLocks noGrp="1"/>
          </p:cNvGraphicFramePr>
          <p:nvPr>
            <p:ph idx="1"/>
            <p:extLst>
              <p:ext uri="{D42A27DB-BD31-4B8C-83A1-F6EECF244321}">
                <p14:modId xmlns:p14="http://schemas.microsoft.com/office/powerpoint/2010/main" val="3765441320"/>
              </p:ext>
            </p:extLst>
          </p:nvPr>
        </p:nvGraphicFramePr>
        <p:xfrm>
          <a:off x="330740" y="756174"/>
          <a:ext cx="11677143" cy="5144413"/>
        </p:xfrm>
        <a:graphic>
          <a:graphicData uri="http://schemas.openxmlformats.org/drawingml/2006/table">
            <a:tbl>
              <a:tblPr firstRow="1" bandRow="1">
                <a:tableStyleId>{5C22544A-7EE6-4342-B048-85BDC9FD1C3A}</a:tableStyleId>
              </a:tblPr>
              <a:tblGrid>
                <a:gridCol w="4250389">
                  <a:extLst>
                    <a:ext uri="{9D8B030D-6E8A-4147-A177-3AD203B41FA5}">
                      <a16:colId xmlns:a16="http://schemas.microsoft.com/office/drawing/2014/main" val="20000"/>
                    </a:ext>
                  </a:extLst>
                </a:gridCol>
                <a:gridCol w="7426754">
                  <a:extLst>
                    <a:ext uri="{9D8B030D-6E8A-4147-A177-3AD203B41FA5}">
                      <a16:colId xmlns:a16="http://schemas.microsoft.com/office/drawing/2014/main" val="20001"/>
                    </a:ext>
                  </a:extLst>
                </a:gridCol>
              </a:tblGrid>
              <a:tr h="723287">
                <a:tc gridSpan="2">
                  <a:txBody>
                    <a:bodyPr/>
                    <a:lstStyle/>
                    <a:p>
                      <a:pPr algn="ctr"/>
                      <a:r>
                        <a:rPr kumimoji="1" lang="ja-JP" altLang="en-US" sz="3200" dirty="0">
                          <a:latin typeface="UD デジタル 教科書体 NK-B" panose="02020700000000000000" pitchFamily="18" charset="-128"/>
                          <a:ea typeface="UD デジタル 教科書体 NK-B" panose="02020700000000000000" pitchFamily="18" charset="-128"/>
                        </a:rPr>
                        <a:t>１日目（前半）</a:t>
                      </a:r>
                    </a:p>
                  </a:txBody>
                  <a:tcPr anchor="ctr"/>
                </a:tc>
                <a:tc hMerge="1">
                  <a:txBody>
                    <a:bodyPr/>
                    <a:lstStyle/>
                    <a:p>
                      <a:endParaRPr kumimoji="1" lang="ja-JP" altLang="en-US" dirty="0"/>
                    </a:p>
                  </a:txBody>
                  <a:tcPr/>
                </a:tc>
                <a:extLst>
                  <a:ext uri="{0D108BD9-81ED-4DB2-BD59-A6C34878D82A}">
                    <a16:rowId xmlns:a16="http://schemas.microsoft.com/office/drawing/2014/main" val="10000"/>
                  </a:ext>
                </a:extLst>
              </a:tr>
              <a:tr h="18939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800" b="1" dirty="0">
                          <a:latin typeface="UD デジタル 教科書体 NK-B" panose="02020700000000000000" pitchFamily="18" charset="-128"/>
                          <a:ea typeface="UD デジタル 教科書体 NK-B" panose="02020700000000000000" pitchFamily="18" charset="-128"/>
                        </a:rPr>
                        <a:t>  </a:t>
                      </a:r>
                      <a:r>
                        <a:rPr kumimoji="1" lang="en-US" altLang="ja-JP" sz="2800" b="1" dirty="0">
                          <a:latin typeface="UD デジタル 教科書体 NK-B" panose="02020700000000000000" pitchFamily="18" charset="-128"/>
                          <a:ea typeface="UD デジタル 教科書体 NK-B" panose="02020700000000000000" pitchFamily="18" charset="-128"/>
                        </a:rPr>
                        <a:t>9</a:t>
                      </a:r>
                      <a:r>
                        <a:rPr kumimoji="1" lang="ja-JP" altLang="en-US" sz="2800" b="1" dirty="0">
                          <a:latin typeface="UD デジタル 教科書体 NK-B" panose="02020700000000000000" pitchFamily="18" charset="-128"/>
                          <a:ea typeface="UD デジタル 教科書体 NK-B" panose="02020700000000000000" pitchFamily="18" charset="-128"/>
                        </a:rPr>
                        <a:t>：</a:t>
                      </a:r>
                      <a:r>
                        <a:rPr kumimoji="1" lang="en-US" altLang="ja-JP" sz="2800" b="1" dirty="0">
                          <a:latin typeface="UD デジタル 教科書体 NK-B" panose="02020700000000000000" pitchFamily="18" charset="-128"/>
                          <a:ea typeface="UD デジタル 教科書体 NK-B" panose="02020700000000000000" pitchFamily="18" charset="-128"/>
                        </a:rPr>
                        <a:t>5</a:t>
                      </a:r>
                      <a:r>
                        <a:rPr kumimoji="1" lang="ja-JP" altLang="en-US" sz="2800" b="1" dirty="0">
                          <a:latin typeface="UD デジタル 教科書体 NK-B" panose="02020700000000000000" pitchFamily="18" charset="-128"/>
                          <a:ea typeface="UD デジタル 教科書体 NK-B" panose="02020700000000000000" pitchFamily="18" charset="-128"/>
                        </a:rPr>
                        <a:t>０～</a:t>
                      </a:r>
                      <a:r>
                        <a:rPr kumimoji="1" lang="en-US" altLang="ja-JP" sz="2800" b="1" dirty="0">
                          <a:latin typeface="UD デジタル 教科書体 NK-B" panose="02020700000000000000" pitchFamily="18" charset="-128"/>
                          <a:ea typeface="UD デジタル 教科書体 NK-B" panose="02020700000000000000" pitchFamily="18" charset="-128"/>
                        </a:rPr>
                        <a:t>10:10</a:t>
                      </a:r>
                      <a:endParaRPr kumimoji="1" lang="ja-JP" altLang="en-US" sz="2800" b="1" dirty="0">
                        <a:latin typeface="UD デジタル 教科書体 NK-B" panose="02020700000000000000" pitchFamily="18" charset="-128"/>
                        <a:ea typeface="UD デジタル 教科書体 NK-B" panose="02020700000000000000" pitchFamily="18" charset="-128"/>
                      </a:endParaRPr>
                    </a:p>
                  </a:txBody>
                  <a:tcPr anchor="ctr"/>
                </a:tc>
                <a:tc>
                  <a:txBody>
                    <a:bodyPr/>
                    <a:lstStyle/>
                    <a:p>
                      <a:r>
                        <a:rPr kumimoji="1" lang="ja-JP" altLang="en-US" sz="3600" b="1" dirty="0">
                          <a:latin typeface="UD デジタル 教科書体 NK-B" panose="02020700000000000000" pitchFamily="18" charset="-128"/>
                          <a:ea typeface="UD デジタル 教科書体 NK-B" panose="02020700000000000000" pitchFamily="18" charset="-128"/>
                        </a:rPr>
                        <a:t>インテーク</a:t>
                      </a:r>
                      <a:endParaRPr kumimoji="1" lang="en-US" altLang="ja-JP" sz="3600" b="1" dirty="0">
                        <a:latin typeface="UD デジタル 教科書体 NK-B" panose="02020700000000000000" pitchFamily="18" charset="-128"/>
                        <a:ea typeface="UD デジタル 教科書体 NK-B" panose="02020700000000000000" pitchFamily="18" charset="-128"/>
                      </a:endParaRPr>
                    </a:p>
                    <a:p>
                      <a:r>
                        <a:rPr kumimoji="1" lang="ja-JP" altLang="en-US" sz="3600" b="1" dirty="0">
                          <a:latin typeface="UD デジタル 教科書体 NK-B" panose="02020700000000000000" pitchFamily="18" charset="-128"/>
                          <a:ea typeface="UD デジタル 教科書体 NK-B" panose="02020700000000000000" pitchFamily="18" charset="-128"/>
                        </a:rPr>
                        <a:t>・面接技術（講義）</a:t>
                      </a:r>
                      <a:endParaRPr kumimoji="1" lang="en-US" altLang="ja-JP" sz="3600" b="1" dirty="0">
                        <a:latin typeface="UD デジタル 教科書体 NK-B" panose="02020700000000000000" pitchFamily="18" charset="-128"/>
                        <a:ea typeface="UD デジタル 教科書体 NK-B" panose="02020700000000000000" pitchFamily="18" charset="-128"/>
                      </a:endParaRPr>
                    </a:p>
                  </a:txBody>
                  <a:tcPr anchor="ctr"/>
                </a:tc>
                <a:extLst>
                  <a:ext uri="{0D108BD9-81ED-4DB2-BD59-A6C34878D82A}">
                    <a16:rowId xmlns:a16="http://schemas.microsoft.com/office/drawing/2014/main" val="10001"/>
                  </a:ext>
                </a:extLst>
              </a:tr>
              <a:tr h="1634974">
                <a:tc>
                  <a:txBody>
                    <a:bodyPr/>
                    <a:lstStyle/>
                    <a:p>
                      <a:r>
                        <a:rPr kumimoji="1" lang="en-US" altLang="ja-JP" sz="2800" b="1" dirty="0">
                          <a:latin typeface="UD デジタル 教科書体 NK-B" panose="02020700000000000000" pitchFamily="18" charset="-128"/>
                          <a:ea typeface="UD デジタル 教科書体 NK-B" panose="02020700000000000000" pitchFamily="18" charset="-128"/>
                        </a:rPr>
                        <a:t>10</a:t>
                      </a:r>
                      <a:r>
                        <a:rPr kumimoji="1" lang="ja-JP" altLang="en-US" sz="2800" b="1" dirty="0">
                          <a:latin typeface="UD デジタル 教科書体 NK-B" panose="02020700000000000000" pitchFamily="18" charset="-128"/>
                          <a:ea typeface="UD デジタル 教科書体 NK-B" panose="02020700000000000000" pitchFamily="18" charset="-128"/>
                        </a:rPr>
                        <a:t>：</a:t>
                      </a:r>
                      <a:r>
                        <a:rPr kumimoji="1" lang="en-US" altLang="ja-JP" sz="2800" b="1" dirty="0">
                          <a:latin typeface="UD デジタル 教科書体 NK-B" panose="02020700000000000000" pitchFamily="18" charset="-128"/>
                          <a:ea typeface="UD デジタル 教科書体 NK-B" panose="02020700000000000000" pitchFamily="18" charset="-128"/>
                        </a:rPr>
                        <a:t>10</a:t>
                      </a:r>
                      <a:r>
                        <a:rPr kumimoji="1" lang="ja-JP" altLang="en-US" sz="2800" b="1" dirty="0">
                          <a:latin typeface="UD デジタル 教科書体 NK-B" panose="02020700000000000000" pitchFamily="18" charset="-128"/>
                          <a:ea typeface="UD デジタル 教科書体 NK-B" panose="02020700000000000000" pitchFamily="18" charset="-128"/>
                        </a:rPr>
                        <a:t>～</a:t>
                      </a:r>
                      <a:r>
                        <a:rPr kumimoji="1" lang="en-US" altLang="ja-JP" sz="2800" b="1" dirty="0">
                          <a:latin typeface="UD デジタル 教科書体 NK-B" panose="02020700000000000000" pitchFamily="18" charset="-128"/>
                          <a:ea typeface="UD デジタル 教科書体 NK-B" panose="02020700000000000000" pitchFamily="18" charset="-128"/>
                        </a:rPr>
                        <a:t>11</a:t>
                      </a:r>
                      <a:r>
                        <a:rPr kumimoji="1" lang="ja-JP" altLang="en-US" sz="2800" b="1" dirty="0">
                          <a:latin typeface="UD デジタル 教科書体 NK-B" panose="02020700000000000000" pitchFamily="18" charset="-128"/>
                          <a:ea typeface="UD デジタル 教科書体 NK-B" panose="02020700000000000000" pitchFamily="18" charset="-128"/>
                        </a:rPr>
                        <a:t>：</a:t>
                      </a:r>
                      <a:r>
                        <a:rPr kumimoji="1" lang="en-US" altLang="ja-JP" sz="2800" b="1" dirty="0">
                          <a:latin typeface="UD デジタル 教科書体 NK-B" panose="02020700000000000000" pitchFamily="18" charset="-128"/>
                          <a:ea typeface="UD デジタル 教科書体 NK-B" panose="02020700000000000000" pitchFamily="18" charset="-128"/>
                        </a:rPr>
                        <a:t>45</a:t>
                      </a:r>
                      <a:endParaRPr kumimoji="1" lang="ja-JP" altLang="en-US" sz="2800" b="1" dirty="0">
                        <a:latin typeface="UD デジタル 教科書体 NK-B" panose="02020700000000000000" pitchFamily="18" charset="-128"/>
                        <a:ea typeface="UD デジタル 教科書体 NK-B" panose="02020700000000000000" pitchFamily="18" charset="-128"/>
                      </a:endParaRPr>
                    </a:p>
                  </a:txBody>
                  <a:tcPr anchor="ctr"/>
                </a:tc>
                <a:tc>
                  <a:txBody>
                    <a:bodyPr/>
                    <a:lstStyle/>
                    <a:p>
                      <a:r>
                        <a:rPr kumimoji="1" lang="ja-JP" altLang="en-US" sz="3600" b="1" dirty="0">
                          <a:latin typeface="UD デジタル 教科書体 NK-B" panose="02020700000000000000" pitchFamily="18" charset="-128"/>
                          <a:ea typeface="UD デジタル 教科書体 NK-B" panose="02020700000000000000" pitchFamily="18" charset="-128"/>
                        </a:rPr>
                        <a:t>インテーク</a:t>
                      </a:r>
                      <a:endParaRPr kumimoji="1" lang="en-US" altLang="ja-JP" sz="3600" b="1" dirty="0">
                        <a:latin typeface="UD デジタル 教科書体 NK-B" panose="02020700000000000000" pitchFamily="18" charset="-128"/>
                        <a:ea typeface="UD デジタル 教科書体 NK-B" panose="02020700000000000000" pitchFamily="18" charset="-128"/>
                      </a:endParaRPr>
                    </a:p>
                    <a:p>
                      <a:r>
                        <a:rPr kumimoji="1" lang="ja-JP" altLang="en-US" sz="3600" b="1" dirty="0">
                          <a:latin typeface="UD デジタル 教科書体 NK-B" panose="02020700000000000000" pitchFamily="18" charset="-128"/>
                          <a:ea typeface="UD デジタル 教科書体 NK-B" panose="02020700000000000000" pitchFamily="18" charset="-128"/>
                        </a:rPr>
                        <a:t>・アイスブレイク</a:t>
                      </a:r>
                      <a:endParaRPr kumimoji="1" lang="en-US" altLang="ja-JP" sz="3600" b="1" dirty="0">
                        <a:latin typeface="UD デジタル 教科書体 NK-B" panose="02020700000000000000" pitchFamily="18" charset="-128"/>
                        <a:ea typeface="UD デジタル 教科書体 NK-B" panose="02020700000000000000" pitchFamily="18" charset="-128"/>
                      </a:endParaRPr>
                    </a:p>
                    <a:p>
                      <a:r>
                        <a:rPr kumimoji="1" lang="ja-JP" altLang="en-US" sz="3600" b="1" dirty="0">
                          <a:latin typeface="UD デジタル 教科書体 NK-B" panose="02020700000000000000" pitchFamily="18" charset="-128"/>
                          <a:ea typeface="UD デジタル 教科書体 NK-B" panose="02020700000000000000" pitchFamily="18" charset="-128"/>
                        </a:rPr>
                        <a:t>・面接場面ロールプレイ</a:t>
                      </a:r>
                    </a:p>
                  </a:txBody>
                  <a:tcPr anchor="ctr"/>
                </a:tc>
                <a:extLst>
                  <a:ext uri="{0D108BD9-81ED-4DB2-BD59-A6C34878D82A}">
                    <a16:rowId xmlns:a16="http://schemas.microsoft.com/office/drawing/2014/main" val="10003"/>
                  </a:ext>
                </a:extLst>
              </a:tr>
              <a:tr h="789785">
                <a:tc>
                  <a:txBody>
                    <a:bodyPr/>
                    <a:lstStyle/>
                    <a:p>
                      <a:r>
                        <a:rPr kumimoji="1" lang="en-US" altLang="ja-JP" sz="2800" b="1" dirty="0">
                          <a:latin typeface="UD デジタル 教科書体 NK-B" panose="02020700000000000000" pitchFamily="18" charset="-128"/>
                          <a:ea typeface="UD デジタル 教科書体 NK-B" panose="02020700000000000000" pitchFamily="18" charset="-128"/>
                        </a:rPr>
                        <a:t>11</a:t>
                      </a:r>
                      <a:r>
                        <a:rPr kumimoji="1" lang="ja-JP" altLang="en-US" sz="2800" b="1" dirty="0">
                          <a:latin typeface="UD デジタル 教科書体 NK-B" panose="02020700000000000000" pitchFamily="18" charset="-128"/>
                          <a:ea typeface="UD デジタル 教科書体 NK-B" panose="02020700000000000000" pitchFamily="18" charset="-128"/>
                        </a:rPr>
                        <a:t>：</a:t>
                      </a:r>
                      <a:r>
                        <a:rPr kumimoji="1" lang="en-US" altLang="ja-JP" sz="2800" b="1" dirty="0">
                          <a:latin typeface="UD デジタル 教科書体 NK-B" panose="02020700000000000000" pitchFamily="18" charset="-128"/>
                          <a:ea typeface="UD デジタル 教科書体 NK-B" panose="02020700000000000000" pitchFamily="18" charset="-128"/>
                        </a:rPr>
                        <a:t>45</a:t>
                      </a:r>
                      <a:r>
                        <a:rPr kumimoji="1" lang="ja-JP" altLang="en-US" sz="2800" b="1" dirty="0">
                          <a:latin typeface="UD デジタル 教科書体 NK-B" panose="02020700000000000000" pitchFamily="18" charset="-128"/>
                          <a:ea typeface="UD デジタル 教科書体 NK-B" panose="02020700000000000000" pitchFamily="18" charset="-128"/>
                        </a:rPr>
                        <a:t>～</a:t>
                      </a:r>
                      <a:r>
                        <a:rPr kumimoji="1" lang="en-US" altLang="ja-JP" sz="2800" b="1" dirty="0">
                          <a:latin typeface="UD デジタル 教科書体 NK-B" panose="02020700000000000000" pitchFamily="18" charset="-128"/>
                          <a:ea typeface="UD デジタル 教科書体 NK-B" panose="02020700000000000000" pitchFamily="18" charset="-128"/>
                        </a:rPr>
                        <a:t>12</a:t>
                      </a:r>
                      <a:r>
                        <a:rPr kumimoji="1" lang="ja-JP" altLang="en-US" sz="2800" b="1" dirty="0">
                          <a:latin typeface="UD デジタル 教科書体 NK-B" panose="02020700000000000000" pitchFamily="18" charset="-128"/>
                          <a:ea typeface="UD デジタル 教科書体 NK-B" panose="02020700000000000000" pitchFamily="18" charset="-128"/>
                        </a:rPr>
                        <a:t>：</a:t>
                      </a:r>
                      <a:r>
                        <a:rPr kumimoji="1" lang="en-US" altLang="ja-JP" sz="2800" b="1" dirty="0">
                          <a:latin typeface="UD デジタル 教科書体 NK-B" panose="02020700000000000000" pitchFamily="18" charset="-128"/>
                          <a:ea typeface="UD デジタル 教科書体 NK-B" panose="02020700000000000000" pitchFamily="18" charset="-128"/>
                        </a:rPr>
                        <a:t>45</a:t>
                      </a:r>
                      <a:endParaRPr kumimoji="1" lang="ja-JP" altLang="en-US" sz="2800" b="1" dirty="0">
                        <a:latin typeface="UD デジタル 教科書体 NK-B" panose="02020700000000000000" pitchFamily="18" charset="-128"/>
                        <a:ea typeface="UD デジタル 教科書体 NK-B" panose="02020700000000000000" pitchFamily="18" charset="-128"/>
                      </a:endParaRPr>
                    </a:p>
                  </a:txBody>
                  <a:tcPr anchor="ctr"/>
                </a:tc>
                <a:tc>
                  <a:txBody>
                    <a:bodyPr/>
                    <a:lstStyle/>
                    <a:p>
                      <a:r>
                        <a:rPr kumimoji="1" lang="ja-JP" altLang="en-US" sz="3600" b="1" dirty="0">
                          <a:latin typeface="UD デジタル 教科書体 NK-B" panose="02020700000000000000" pitchFamily="18" charset="-128"/>
                          <a:ea typeface="UD デジタル 教科書体 NK-B" panose="02020700000000000000" pitchFamily="18" charset="-128"/>
                        </a:rPr>
                        <a:t>昼食休憩</a:t>
                      </a: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8713096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96" name="コンテンツ プレースホルダー 5"/>
          <p:cNvGraphicFramePr/>
          <p:nvPr>
            <p:extLst>
              <p:ext uri="{D42A27DB-BD31-4B8C-83A1-F6EECF244321}">
                <p14:modId xmlns:p14="http://schemas.microsoft.com/office/powerpoint/2010/main" val="2277881668"/>
              </p:ext>
            </p:extLst>
          </p:nvPr>
        </p:nvGraphicFramePr>
        <p:xfrm>
          <a:off x="330740" y="97219"/>
          <a:ext cx="11653737" cy="6180321"/>
        </p:xfrm>
        <a:graphic>
          <a:graphicData uri="http://schemas.openxmlformats.org/drawingml/2006/table">
            <a:tbl>
              <a:tblPr firstRow="1" bandRow="1">
                <a:tableStyleId>{5C22544A-7EE6-4342-B048-85BDC9FD1C3A}</a:tableStyleId>
              </a:tblPr>
              <a:tblGrid>
                <a:gridCol w="4241868">
                  <a:extLst>
                    <a:ext uri="{9D8B030D-6E8A-4147-A177-3AD203B41FA5}">
                      <a16:colId xmlns:a16="http://schemas.microsoft.com/office/drawing/2014/main" val="20000"/>
                    </a:ext>
                  </a:extLst>
                </a:gridCol>
                <a:gridCol w="7411869">
                  <a:extLst>
                    <a:ext uri="{9D8B030D-6E8A-4147-A177-3AD203B41FA5}">
                      <a16:colId xmlns:a16="http://schemas.microsoft.com/office/drawing/2014/main" val="20001"/>
                    </a:ext>
                  </a:extLst>
                </a:gridCol>
              </a:tblGrid>
              <a:tr h="700818">
                <a:tc gridSpan="2">
                  <a:txBody>
                    <a:bodyPr/>
                    <a:lstStyle/>
                    <a:p>
                      <a:pPr algn="ctr"/>
                      <a:r>
                        <a:rPr kumimoji="1" lang="ja-JP" altLang="en-US" sz="3200" dirty="0">
                          <a:latin typeface="UD デジタル 教科書体 NK-B" panose="02020700000000000000" pitchFamily="18" charset="-128"/>
                          <a:ea typeface="UD デジタル 教科書体 NK-B" panose="02020700000000000000" pitchFamily="18" charset="-128"/>
                        </a:rPr>
                        <a:t>１日目（後半）</a:t>
                      </a:r>
                    </a:p>
                  </a:txBody>
                  <a:tcPr anchor="ctr"/>
                </a:tc>
                <a:tc hMerge="1">
                  <a:txBody>
                    <a:bodyPr/>
                    <a:lstStyle/>
                    <a:p>
                      <a:endParaRPr kumimoji="1" lang="ja-JP" altLang="en-US" dirty="0"/>
                    </a:p>
                  </a:txBody>
                  <a:tcPr/>
                </a:tc>
                <a:extLst>
                  <a:ext uri="{0D108BD9-81ED-4DB2-BD59-A6C34878D82A}">
                    <a16:rowId xmlns:a16="http://schemas.microsoft.com/office/drawing/2014/main" val="10000"/>
                  </a:ext>
                </a:extLst>
              </a:tr>
              <a:tr h="2041889">
                <a:tc>
                  <a:txBody>
                    <a:bodyPr/>
                    <a:lstStyle/>
                    <a:p>
                      <a:r>
                        <a:rPr kumimoji="1" lang="en-US" altLang="ja-JP" sz="2800" b="1" dirty="0">
                          <a:latin typeface="UD デジタル 教科書体 NK-B" panose="02020700000000000000" pitchFamily="18" charset="-128"/>
                          <a:ea typeface="UD デジタル 教科書体 NK-B" panose="02020700000000000000" pitchFamily="18" charset="-128"/>
                        </a:rPr>
                        <a:t>12</a:t>
                      </a:r>
                      <a:r>
                        <a:rPr kumimoji="1" lang="ja-JP" altLang="en-US" sz="2800" b="1" dirty="0">
                          <a:latin typeface="UD デジタル 教科書体 NK-B" panose="02020700000000000000" pitchFamily="18" charset="-128"/>
                          <a:ea typeface="UD デジタル 教科書体 NK-B" panose="02020700000000000000" pitchFamily="18" charset="-128"/>
                        </a:rPr>
                        <a:t>：</a:t>
                      </a:r>
                      <a:r>
                        <a:rPr kumimoji="1" lang="en-US" altLang="ja-JP" sz="2800" b="1" dirty="0">
                          <a:latin typeface="UD デジタル 教科書体 NK-B" panose="02020700000000000000" pitchFamily="18" charset="-128"/>
                          <a:ea typeface="UD デジタル 教科書体 NK-B" panose="02020700000000000000" pitchFamily="18" charset="-128"/>
                        </a:rPr>
                        <a:t>45</a:t>
                      </a:r>
                      <a:r>
                        <a:rPr kumimoji="1" lang="ja-JP" altLang="en-US" sz="2800" b="1" dirty="0">
                          <a:latin typeface="UD デジタル 教科書体 NK-B" panose="02020700000000000000" pitchFamily="18" charset="-128"/>
                          <a:ea typeface="UD デジタル 教科書体 NK-B" panose="02020700000000000000" pitchFamily="18" charset="-128"/>
                        </a:rPr>
                        <a:t>～</a:t>
                      </a:r>
                      <a:r>
                        <a:rPr kumimoji="1" lang="en-US" altLang="ja-JP" sz="2800" b="1" dirty="0">
                          <a:latin typeface="UD デジタル 教科書体 NK-B" panose="02020700000000000000" pitchFamily="18" charset="-128"/>
                          <a:ea typeface="UD デジタル 教科書体 NK-B" panose="02020700000000000000" pitchFamily="18" charset="-128"/>
                        </a:rPr>
                        <a:t>15:35</a:t>
                      </a:r>
                      <a:endParaRPr kumimoji="1" lang="ja-JP" altLang="en-US" sz="2800" b="1" dirty="0">
                        <a:latin typeface="UD デジタル 教科書体 NK-B" panose="02020700000000000000" pitchFamily="18" charset="-128"/>
                        <a:ea typeface="UD デジタル 教科書体 NK-B" panose="02020700000000000000" pitchFamily="18" charset="-128"/>
                      </a:endParaRPr>
                    </a:p>
                  </a:txBody>
                  <a:tcPr anchor="ctr"/>
                </a:tc>
                <a:tc>
                  <a:txBody>
                    <a:bodyPr/>
                    <a:lstStyle/>
                    <a:p>
                      <a:r>
                        <a:rPr kumimoji="1" lang="ja-JP" altLang="en-US" sz="2800" b="1" dirty="0">
                          <a:latin typeface="UD デジタル 教科書体 NK-B" panose="02020700000000000000" pitchFamily="18" charset="-128"/>
                          <a:ea typeface="UD デジタル 教科書体 NK-B" panose="02020700000000000000" pitchFamily="18" charset="-128"/>
                        </a:rPr>
                        <a:t>アセスメント</a:t>
                      </a:r>
                      <a:endParaRPr kumimoji="1" lang="en-US" altLang="ja-JP" sz="2800" b="1" dirty="0">
                        <a:latin typeface="UD デジタル 教科書体 NK-B" panose="02020700000000000000" pitchFamily="18" charset="-128"/>
                        <a:ea typeface="UD デジタル 教科書体 NK-B" panose="02020700000000000000" pitchFamily="18" charset="-128"/>
                      </a:endParaRPr>
                    </a:p>
                    <a:p>
                      <a:r>
                        <a:rPr kumimoji="1" lang="ja-JP" altLang="en-US" sz="2800" b="1" dirty="0">
                          <a:latin typeface="UD デジタル 教科書体 NK-B" panose="02020700000000000000" pitchFamily="18" charset="-128"/>
                          <a:ea typeface="UD デジタル 教科書体 NK-B" panose="02020700000000000000" pitchFamily="18" charset="-128"/>
                        </a:rPr>
                        <a:t>・本人像を深めるためのファシリテーション</a:t>
                      </a:r>
                      <a:endParaRPr kumimoji="1" lang="en-US" altLang="ja-JP" sz="2800" b="1" dirty="0">
                        <a:latin typeface="UD デジタル 教科書体 NK-B" panose="02020700000000000000" pitchFamily="18" charset="-128"/>
                        <a:ea typeface="UD デジタル 教科書体 NK-B" panose="02020700000000000000" pitchFamily="18" charset="-128"/>
                      </a:endParaRPr>
                    </a:p>
                    <a:p>
                      <a:r>
                        <a:rPr kumimoji="1" lang="ja-JP" altLang="en-US" sz="2800" b="1" dirty="0">
                          <a:latin typeface="UD デジタル 教科書体 NK-B" panose="02020700000000000000" pitchFamily="18" charset="-128"/>
                          <a:ea typeface="UD デジタル 教科書体 NK-B" panose="02020700000000000000" pitchFamily="18" charset="-128"/>
                        </a:rPr>
                        <a:t>　グラフィック</a:t>
                      </a:r>
                      <a:endParaRPr kumimoji="1" lang="en-US" altLang="ja-JP" sz="2800" b="1" dirty="0">
                        <a:latin typeface="UD デジタル 教科書体 NK-B" panose="02020700000000000000" pitchFamily="18" charset="-128"/>
                        <a:ea typeface="UD デジタル 教科書体 NK-B" panose="02020700000000000000" pitchFamily="18" charset="-128"/>
                      </a:endParaRPr>
                    </a:p>
                    <a:p>
                      <a:r>
                        <a:rPr kumimoji="1" lang="ja-JP" altLang="en-US" sz="2800" b="1" dirty="0">
                          <a:latin typeface="UD デジタル 教科書体 NK-B" panose="02020700000000000000" pitchFamily="18" charset="-128"/>
                          <a:ea typeface="UD デジタル 教科書体 NK-B" panose="02020700000000000000" pitchFamily="18" charset="-128"/>
                        </a:rPr>
                        <a:t>・ストレングスの検討</a:t>
                      </a:r>
                    </a:p>
                  </a:txBody>
                  <a:tcPr anchor="ctr"/>
                </a:tc>
                <a:extLst>
                  <a:ext uri="{0D108BD9-81ED-4DB2-BD59-A6C34878D82A}">
                    <a16:rowId xmlns:a16="http://schemas.microsoft.com/office/drawing/2014/main" val="10001"/>
                  </a:ext>
                </a:extLst>
              </a:tr>
              <a:tr h="5700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800" b="1" dirty="0">
                          <a:latin typeface="UD デジタル 教科書体 NK-B" panose="02020700000000000000" pitchFamily="18" charset="-128"/>
                          <a:ea typeface="UD デジタル 教科書体 NK-B" panose="02020700000000000000" pitchFamily="18" charset="-128"/>
                        </a:rPr>
                        <a:t>15</a:t>
                      </a:r>
                      <a:r>
                        <a:rPr kumimoji="1" lang="ja-JP" altLang="en-US" sz="2800" b="1" dirty="0">
                          <a:latin typeface="UD デジタル 教科書体 NK-B" panose="02020700000000000000" pitchFamily="18" charset="-128"/>
                          <a:ea typeface="UD デジタル 教科書体 NK-B" panose="02020700000000000000" pitchFamily="18" charset="-128"/>
                        </a:rPr>
                        <a:t>：</a:t>
                      </a:r>
                      <a:r>
                        <a:rPr kumimoji="1" lang="en-US" altLang="ja-JP" sz="2800" b="1" dirty="0">
                          <a:latin typeface="UD デジタル 教科書体 NK-B" panose="02020700000000000000" pitchFamily="18" charset="-128"/>
                          <a:ea typeface="UD デジタル 教科書体 NK-B" panose="02020700000000000000" pitchFamily="18" charset="-128"/>
                        </a:rPr>
                        <a:t>35</a:t>
                      </a:r>
                      <a:r>
                        <a:rPr kumimoji="1" lang="ja-JP" altLang="en-US" sz="2800" b="1" dirty="0">
                          <a:latin typeface="UD デジタル 教科書体 NK-B" panose="02020700000000000000" pitchFamily="18" charset="-128"/>
                          <a:ea typeface="UD デジタル 教科書体 NK-B" panose="02020700000000000000" pitchFamily="18" charset="-128"/>
                        </a:rPr>
                        <a:t>～</a:t>
                      </a:r>
                      <a:r>
                        <a:rPr kumimoji="1" lang="en-US" altLang="ja-JP" sz="2800" b="1" dirty="0">
                          <a:latin typeface="UD デジタル 教科書体 NK-B" panose="02020700000000000000" pitchFamily="18" charset="-128"/>
                          <a:ea typeface="UD デジタル 教科書体 NK-B" panose="02020700000000000000" pitchFamily="18" charset="-128"/>
                        </a:rPr>
                        <a:t>15:45</a:t>
                      </a:r>
                      <a:endParaRPr kumimoji="1" lang="ja-JP" altLang="en-US" sz="2800" b="1" dirty="0">
                        <a:latin typeface="UD デジタル 教科書体 NK-B" panose="02020700000000000000" pitchFamily="18" charset="-128"/>
                        <a:ea typeface="UD デジタル 教科書体 NK-B" panose="02020700000000000000" pitchFamily="18" charset="-128"/>
                      </a:endParaRPr>
                    </a:p>
                  </a:txBody>
                  <a:tcPr anchor="ctr"/>
                </a:tc>
                <a:tc>
                  <a:txBody>
                    <a:bodyPr/>
                    <a:lstStyle/>
                    <a:p>
                      <a:r>
                        <a:rPr kumimoji="1" lang="ja-JP" altLang="en-US" sz="2800" b="1" dirty="0">
                          <a:latin typeface="UD デジタル 教科書体 NK-B" panose="02020700000000000000" pitchFamily="18" charset="-128"/>
                          <a:ea typeface="UD デジタル 教科書体 NK-B" panose="02020700000000000000" pitchFamily="18" charset="-128"/>
                        </a:rPr>
                        <a:t>休憩</a:t>
                      </a:r>
                      <a:endParaRPr kumimoji="1" lang="en-US" altLang="ja-JP" sz="2800" b="1" dirty="0">
                        <a:latin typeface="UD デジタル 教科書体 NK-B" panose="02020700000000000000" pitchFamily="18" charset="-128"/>
                        <a:ea typeface="UD デジタル 教科書体 NK-B" panose="02020700000000000000" pitchFamily="18" charset="-128"/>
                      </a:endParaRPr>
                    </a:p>
                  </a:txBody>
                  <a:tcPr anchor="ctr"/>
                </a:tc>
                <a:extLst>
                  <a:ext uri="{0D108BD9-81ED-4DB2-BD59-A6C34878D82A}">
                    <a16:rowId xmlns:a16="http://schemas.microsoft.com/office/drawing/2014/main" val="10002"/>
                  </a:ext>
                </a:extLst>
              </a:tr>
              <a:tr h="1584181">
                <a:tc>
                  <a:txBody>
                    <a:bodyPr/>
                    <a:lstStyle/>
                    <a:p>
                      <a:r>
                        <a:rPr kumimoji="1" lang="en-US" altLang="ja-JP" sz="2800" b="1" dirty="0">
                          <a:latin typeface="UD デジタル 教科書体 NK-B" panose="02020700000000000000" pitchFamily="18" charset="-128"/>
                          <a:ea typeface="UD デジタル 教科書体 NK-B" panose="02020700000000000000" pitchFamily="18" charset="-128"/>
                        </a:rPr>
                        <a:t>15</a:t>
                      </a:r>
                      <a:r>
                        <a:rPr kumimoji="1" lang="ja-JP" altLang="en-US" sz="2800" b="1" dirty="0">
                          <a:latin typeface="UD デジタル 教科書体 NK-B" panose="02020700000000000000" pitchFamily="18" charset="-128"/>
                          <a:ea typeface="UD デジタル 教科書体 NK-B" panose="02020700000000000000" pitchFamily="18" charset="-128"/>
                        </a:rPr>
                        <a:t>：</a:t>
                      </a:r>
                      <a:r>
                        <a:rPr kumimoji="1" lang="en-US" altLang="ja-JP" sz="2800" b="1" dirty="0">
                          <a:latin typeface="UD デジタル 教科書体 NK-B" panose="02020700000000000000" pitchFamily="18" charset="-128"/>
                          <a:ea typeface="UD デジタル 教科書体 NK-B" panose="02020700000000000000" pitchFamily="18" charset="-128"/>
                        </a:rPr>
                        <a:t>45</a:t>
                      </a:r>
                      <a:r>
                        <a:rPr kumimoji="1" lang="ja-JP" altLang="en-US" sz="2800" b="1" dirty="0">
                          <a:latin typeface="UD デジタル 教科書体 NK-B" panose="02020700000000000000" pitchFamily="18" charset="-128"/>
                          <a:ea typeface="UD デジタル 教科書体 NK-B" panose="02020700000000000000" pitchFamily="18" charset="-128"/>
                        </a:rPr>
                        <a:t>～</a:t>
                      </a:r>
                      <a:r>
                        <a:rPr kumimoji="1" lang="en-US" altLang="ja-JP" sz="2800" b="1" dirty="0">
                          <a:latin typeface="UD デジタル 教科書体 NK-B" panose="02020700000000000000" pitchFamily="18" charset="-128"/>
                          <a:ea typeface="UD デジタル 教科書体 NK-B" panose="02020700000000000000" pitchFamily="18" charset="-128"/>
                        </a:rPr>
                        <a:t>16:50</a:t>
                      </a:r>
                      <a:endParaRPr kumimoji="1" lang="ja-JP" altLang="en-US" sz="2800" b="1" dirty="0">
                        <a:latin typeface="UD デジタル 教科書体 NK-B" panose="02020700000000000000" pitchFamily="18" charset="-128"/>
                        <a:ea typeface="UD デジタル 教科書体 NK-B" panose="02020700000000000000" pitchFamily="18" charset="-128"/>
                      </a:endParaRPr>
                    </a:p>
                  </a:txBody>
                  <a:tcPr anchor="ctr"/>
                </a:tc>
                <a:tc>
                  <a:txBody>
                    <a:bodyPr/>
                    <a:lstStyle/>
                    <a:p>
                      <a:r>
                        <a:rPr kumimoji="1" lang="ja-JP" altLang="en-US" sz="2800" b="1" dirty="0">
                          <a:latin typeface="UD デジタル 教科書体 NK-B" panose="02020700000000000000" pitchFamily="18" charset="-128"/>
                          <a:ea typeface="UD デジタル 教科書体 NK-B" panose="02020700000000000000" pitchFamily="18" charset="-128"/>
                        </a:rPr>
                        <a:t>アセスメント（ニーズ整理）</a:t>
                      </a:r>
                      <a:endParaRPr kumimoji="1" lang="en-US" altLang="ja-JP" sz="2800" b="1" dirty="0">
                        <a:latin typeface="UD デジタル 教科書体 NK-B" panose="02020700000000000000" pitchFamily="18" charset="-128"/>
                        <a:ea typeface="UD デジタル 教科書体 NK-B" panose="02020700000000000000" pitchFamily="18" charset="-128"/>
                      </a:endParaRPr>
                    </a:p>
                    <a:p>
                      <a:r>
                        <a:rPr kumimoji="1" lang="ja-JP" altLang="en-US" sz="2800" b="1" dirty="0">
                          <a:latin typeface="UD デジタル 教科書体 NK-B" panose="02020700000000000000" pitchFamily="18" charset="-128"/>
                          <a:ea typeface="UD デジタル 教科書体 NK-B" panose="02020700000000000000" pitchFamily="18" charset="-128"/>
                        </a:rPr>
                        <a:t>・主訴の確認</a:t>
                      </a:r>
                      <a:endParaRPr kumimoji="1" lang="en-US" altLang="ja-JP" sz="2800" b="1" dirty="0">
                        <a:latin typeface="UD デジタル 教科書体 NK-B" panose="02020700000000000000" pitchFamily="18" charset="-128"/>
                        <a:ea typeface="UD デジタル 教科書体 NK-B" panose="02020700000000000000" pitchFamily="18" charset="-128"/>
                      </a:endParaRPr>
                    </a:p>
                    <a:p>
                      <a:r>
                        <a:rPr kumimoji="1" lang="ja-JP" altLang="en-US" sz="2800" b="1" dirty="0">
                          <a:latin typeface="UD デジタル 教科書体 NK-B" panose="02020700000000000000" pitchFamily="18" charset="-128"/>
                          <a:ea typeface="UD デジタル 教科書体 NK-B" panose="02020700000000000000" pitchFamily="18" charset="-128"/>
                        </a:rPr>
                        <a:t>・現状の確認と理解、解釈、仮説の整理　</a:t>
                      </a:r>
                      <a:endParaRPr kumimoji="1" lang="en-US" altLang="ja-JP" sz="1800" b="1" dirty="0">
                        <a:latin typeface="UD デジタル 教科書体 NK-B" panose="02020700000000000000" pitchFamily="18" charset="-128"/>
                        <a:ea typeface="UD デジタル 教科書体 NK-B" panose="02020700000000000000" pitchFamily="18" charset="-128"/>
                      </a:endParaRPr>
                    </a:p>
                  </a:txBody>
                  <a:tcPr anchor="ctr"/>
                </a:tc>
                <a:extLst>
                  <a:ext uri="{0D108BD9-81ED-4DB2-BD59-A6C34878D82A}">
                    <a16:rowId xmlns:a16="http://schemas.microsoft.com/office/drawing/2014/main" val="10003"/>
                  </a:ext>
                </a:extLst>
              </a:tr>
              <a:tr h="765249">
                <a:tc>
                  <a:txBody>
                    <a:bodyPr/>
                    <a:lstStyle/>
                    <a:p>
                      <a:r>
                        <a:rPr kumimoji="1" lang="en-US" altLang="ja-JP" sz="2800" b="1" dirty="0">
                          <a:latin typeface="UD デジタル 教科書体 NK-B" panose="02020700000000000000" pitchFamily="18" charset="-128"/>
                          <a:ea typeface="UD デジタル 教科書体 NK-B" panose="02020700000000000000" pitchFamily="18" charset="-128"/>
                        </a:rPr>
                        <a:t>16:50</a:t>
                      </a:r>
                      <a:r>
                        <a:rPr kumimoji="1" lang="ja-JP" altLang="en-US" sz="2800" b="1" dirty="0">
                          <a:latin typeface="UD デジタル 教科書体 NK-B" panose="02020700000000000000" pitchFamily="18" charset="-128"/>
                          <a:ea typeface="UD デジタル 教科書体 NK-B" panose="02020700000000000000" pitchFamily="18" charset="-128"/>
                        </a:rPr>
                        <a:t>～</a:t>
                      </a:r>
                      <a:r>
                        <a:rPr kumimoji="1" lang="en-US" altLang="ja-JP" sz="2800" b="1" dirty="0">
                          <a:latin typeface="UD デジタル 教科書体 NK-B" panose="02020700000000000000" pitchFamily="18" charset="-128"/>
                          <a:ea typeface="UD デジタル 教科書体 NK-B" panose="02020700000000000000" pitchFamily="18" charset="-128"/>
                        </a:rPr>
                        <a:t>17</a:t>
                      </a:r>
                      <a:r>
                        <a:rPr kumimoji="1" lang="ja-JP" altLang="en-US" sz="2800" b="1" dirty="0">
                          <a:latin typeface="UD デジタル 教科書体 NK-B" panose="02020700000000000000" pitchFamily="18" charset="-128"/>
                          <a:ea typeface="UD デジタル 教科書体 NK-B" panose="02020700000000000000" pitchFamily="18" charset="-128"/>
                        </a:rPr>
                        <a:t>：</a:t>
                      </a:r>
                      <a:r>
                        <a:rPr kumimoji="1" lang="en-US" altLang="ja-JP" sz="2800" b="1" dirty="0">
                          <a:latin typeface="UD デジタル 教科書体 NK-B" panose="02020700000000000000" pitchFamily="18" charset="-128"/>
                          <a:ea typeface="UD デジタル 教科書体 NK-B" panose="02020700000000000000" pitchFamily="18" charset="-128"/>
                        </a:rPr>
                        <a:t>00</a:t>
                      </a:r>
                      <a:endParaRPr kumimoji="1" lang="ja-JP" altLang="en-US" sz="2800" b="1" dirty="0">
                        <a:latin typeface="UD デジタル 教科書体 NK-B" panose="02020700000000000000" pitchFamily="18" charset="-128"/>
                        <a:ea typeface="UD デジタル 教科書体 NK-B" panose="02020700000000000000" pitchFamily="18" charset="-128"/>
                      </a:endParaRPr>
                    </a:p>
                  </a:txBody>
                  <a:tcPr anchor="ctr"/>
                </a:tc>
                <a:tc>
                  <a:txBody>
                    <a:bodyPr/>
                    <a:lstStyle/>
                    <a:p>
                      <a:r>
                        <a:rPr kumimoji="1" lang="ja-JP" altLang="en-US" sz="2800" b="1" dirty="0">
                          <a:latin typeface="UD デジタル 教科書体 NK-B" panose="02020700000000000000" pitchFamily="18" charset="-128"/>
                          <a:ea typeface="UD デジタル 教科書体 NK-B" panose="02020700000000000000" pitchFamily="18" charset="-128"/>
                        </a:rPr>
                        <a:t>演習１日目の振り返り　</a:t>
                      </a:r>
                      <a:endParaRPr kumimoji="1" lang="ja-JP" altLang="en-US" sz="2000" b="1" dirty="0">
                        <a:latin typeface="UD デジタル 教科書体 NK-B" panose="02020700000000000000" pitchFamily="18" charset="-128"/>
                        <a:ea typeface="UD デジタル 教科書体 NK-B" panose="02020700000000000000" pitchFamily="18" charset="-128"/>
                      </a:endParaRPr>
                    </a:p>
                  </a:txBody>
                  <a:tcPr anchor="ctr"/>
                </a:tc>
                <a:extLst>
                  <a:ext uri="{0D108BD9-81ED-4DB2-BD59-A6C34878D82A}">
                    <a16:rowId xmlns:a16="http://schemas.microsoft.com/office/drawing/2014/main" val="10004"/>
                  </a:ext>
                </a:extLst>
              </a:tr>
              <a:tr h="0">
                <a:tc>
                  <a:txBody>
                    <a:bodyPr/>
                    <a:lstStyle/>
                    <a:p>
                      <a:r>
                        <a:rPr kumimoji="1" lang="en-US" altLang="ja-JP" sz="2800" b="1" dirty="0">
                          <a:latin typeface="UD デジタル 教科書体 NK-B" panose="02020700000000000000" pitchFamily="18" charset="-128"/>
                          <a:ea typeface="UD デジタル 教科書体 NK-B" panose="02020700000000000000" pitchFamily="18" charset="-128"/>
                        </a:rPr>
                        <a:t>17</a:t>
                      </a:r>
                      <a:r>
                        <a:rPr kumimoji="1" lang="ja-JP" altLang="en-US" sz="2800" b="1" dirty="0">
                          <a:latin typeface="UD デジタル 教科書体 NK-B" panose="02020700000000000000" pitchFamily="18" charset="-128"/>
                          <a:ea typeface="UD デジタル 教科書体 NK-B" panose="02020700000000000000" pitchFamily="18" charset="-128"/>
                        </a:rPr>
                        <a:t>：</a:t>
                      </a:r>
                      <a:r>
                        <a:rPr kumimoji="1" lang="en-US" altLang="ja-JP" sz="2800" b="1" dirty="0">
                          <a:latin typeface="UD デジタル 教科書体 NK-B" panose="02020700000000000000" pitchFamily="18" charset="-128"/>
                          <a:ea typeface="UD デジタル 教科書体 NK-B" panose="02020700000000000000" pitchFamily="18" charset="-128"/>
                        </a:rPr>
                        <a:t>00</a:t>
                      </a:r>
                      <a:r>
                        <a:rPr kumimoji="1" lang="ja-JP" altLang="en-US" sz="2800" b="1" dirty="0">
                          <a:latin typeface="UD デジタル 教科書体 NK-B" panose="02020700000000000000" pitchFamily="18" charset="-128"/>
                          <a:ea typeface="UD デジタル 教科書体 NK-B" panose="02020700000000000000" pitchFamily="18" charset="-128"/>
                        </a:rPr>
                        <a:t>～</a:t>
                      </a:r>
                      <a:r>
                        <a:rPr kumimoji="1" lang="en-US" altLang="ja-JP" sz="2800" b="1" dirty="0">
                          <a:latin typeface="UD デジタル 教科書体 NK-B" panose="02020700000000000000" pitchFamily="18" charset="-128"/>
                          <a:ea typeface="UD デジタル 教科書体 NK-B" panose="02020700000000000000" pitchFamily="18" charset="-128"/>
                        </a:rPr>
                        <a:t>17</a:t>
                      </a:r>
                      <a:r>
                        <a:rPr kumimoji="1" lang="ja-JP" altLang="en-US" sz="2800" b="1" dirty="0">
                          <a:latin typeface="UD デジタル 教科書体 NK-B" panose="02020700000000000000" pitchFamily="18" charset="-128"/>
                          <a:ea typeface="UD デジタル 教科書体 NK-B" panose="02020700000000000000" pitchFamily="18" charset="-128"/>
                        </a:rPr>
                        <a:t>：</a:t>
                      </a:r>
                      <a:r>
                        <a:rPr kumimoji="1" lang="en-US" altLang="ja-JP" sz="2800" b="1" dirty="0">
                          <a:latin typeface="UD デジタル 教科書体 NK-B" panose="02020700000000000000" pitchFamily="18" charset="-128"/>
                          <a:ea typeface="UD デジタル 教科書体 NK-B" panose="02020700000000000000" pitchFamily="18" charset="-128"/>
                        </a:rPr>
                        <a:t>05</a:t>
                      </a:r>
                      <a:endParaRPr kumimoji="1" lang="ja-JP" altLang="en-US" sz="2800" b="1" dirty="0">
                        <a:latin typeface="UD デジタル 教科書体 NK-B" panose="02020700000000000000" pitchFamily="18" charset="-128"/>
                        <a:ea typeface="UD デジタル 教科書体 NK-B" panose="02020700000000000000" pitchFamily="18" charset="-128"/>
                      </a:endParaRPr>
                    </a:p>
                  </a:txBody>
                  <a:tcPr anchor="ctr"/>
                </a:tc>
                <a:tc>
                  <a:txBody>
                    <a:bodyPr/>
                    <a:lstStyle/>
                    <a:p>
                      <a:r>
                        <a:rPr kumimoji="1" lang="ja-JP" altLang="en-US" sz="2800" b="1" dirty="0">
                          <a:latin typeface="UD デジタル 教科書体 NK-B" panose="02020700000000000000" pitchFamily="18" charset="-128"/>
                          <a:ea typeface="UD デジタル 教科書体 NK-B" panose="02020700000000000000" pitchFamily="18" charset="-128"/>
                        </a:rPr>
                        <a:t>事務連絡　　　　</a:t>
                      </a:r>
                      <a:r>
                        <a:rPr kumimoji="1" lang="en-US" altLang="ja-JP" sz="2800" b="1" dirty="0">
                          <a:latin typeface="UD デジタル 教科書体 NK-B" panose="02020700000000000000" pitchFamily="18" charset="-128"/>
                          <a:ea typeface="UD デジタル 教科書体 NK-B" panose="02020700000000000000" pitchFamily="18" charset="-128"/>
                        </a:rPr>
                        <a:t>1</a:t>
                      </a:r>
                      <a:r>
                        <a:rPr kumimoji="1" lang="ja-JP" altLang="en-US" sz="2800" b="1" dirty="0">
                          <a:latin typeface="UD デジタル 教科書体 NK-B" panose="02020700000000000000" pitchFamily="18" charset="-128"/>
                          <a:ea typeface="UD デジタル 教科書体 NK-B" panose="02020700000000000000" pitchFamily="18" charset="-128"/>
                        </a:rPr>
                        <a:t>日目終了</a:t>
                      </a: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3838555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8" name="図 4"/>
          <p:cNvPicPr>
            <a:picLocks noChangeAspect="1"/>
          </p:cNvPicPr>
          <p:nvPr/>
        </p:nvPicPr>
        <p:blipFill>
          <a:blip r:embed="rId3"/>
          <a:stretch>
            <a:fillRect/>
          </a:stretch>
        </p:blipFill>
        <p:spPr>
          <a:xfrm>
            <a:off x="9297499" y="3675059"/>
            <a:ext cx="2373708" cy="1810299"/>
          </a:xfrm>
          <a:prstGeom prst="rect">
            <a:avLst/>
          </a:prstGeom>
        </p:spPr>
      </p:pic>
      <p:sp>
        <p:nvSpPr>
          <p:cNvPr id="1799" name="テキスト ボックス 1"/>
          <p:cNvSpPr txBox="1"/>
          <p:nvPr/>
        </p:nvSpPr>
        <p:spPr>
          <a:xfrm>
            <a:off x="1494265" y="501332"/>
            <a:ext cx="8311725" cy="6063198"/>
          </a:xfrm>
          <a:prstGeom prst="rect">
            <a:avLst/>
          </a:prstGeom>
          <a:noFill/>
        </p:spPr>
        <p:txBody>
          <a:bodyPr wrap="square" rtlCol="0">
            <a:spAutoFit/>
          </a:bodyPr>
          <a:lstStyle/>
          <a:p>
            <a:pPr algn="ctr"/>
            <a:r>
              <a:rPr kumimoji="1" lang="ja-JP" altLang="en-US" sz="6000" b="1" dirty="0">
                <a:latin typeface="UD デジタル 教科書体 NK-B" panose="02020700000000000000" pitchFamily="18" charset="-128"/>
                <a:ea typeface="UD デジタル 教科書体 NK-B" panose="02020700000000000000" pitchFamily="18" charset="-128"/>
              </a:rPr>
              <a:t>インテーク</a:t>
            </a:r>
            <a:endParaRPr kumimoji="1" lang="en-US" altLang="ja-JP" sz="6000" b="1" dirty="0">
              <a:latin typeface="UD デジタル 教科書体 NK-B" panose="02020700000000000000" pitchFamily="18" charset="-128"/>
              <a:ea typeface="UD デジタル 教科書体 NK-B" panose="02020700000000000000" pitchFamily="18" charset="-128"/>
            </a:endParaRPr>
          </a:p>
          <a:p>
            <a:pPr algn="ctr"/>
            <a:endParaRPr kumimoji="1" lang="en-US" altLang="ja-JP" sz="2400" b="1" dirty="0">
              <a:latin typeface="UD デジタル 教科書体 NK-B" panose="02020700000000000000" pitchFamily="18" charset="-128"/>
              <a:ea typeface="UD デジタル 教科書体 NK-B" panose="02020700000000000000" pitchFamily="18" charset="-128"/>
              <a:cs typeface="メイリオ" pitchFamily="50" charset="-128"/>
            </a:endParaRPr>
          </a:p>
          <a:p>
            <a:pPr algn="ctr"/>
            <a:endParaRPr kumimoji="1" lang="en-US" altLang="ja-JP" sz="2400" b="1" dirty="0">
              <a:latin typeface="UD デジタル 教科書体 NK-B" panose="02020700000000000000" pitchFamily="18" charset="-128"/>
              <a:ea typeface="UD デジタル 教科書体 NK-B" panose="02020700000000000000" pitchFamily="18" charset="-128"/>
              <a:cs typeface="メイリオ" pitchFamily="50" charset="-128"/>
            </a:endParaRPr>
          </a:p>
          <a:p>
            <a:pPr algn="ctr"/>
            <a:r>
              <a:rPr kumimoji="1" lang="ja-JP" altLang="en-US" sz="4400" b="1" dirty="0">
                <a:latin typeface="UD デジタル 教科書体 NK-B" panose="02020700000000000000" pitchFamily="18" charset="-128"/>
                <a:ea typeface="UD デジタル 教科書体 NK-B" panose="02020700000000000000" pitchFamily="18" charset="-128"/>
                <a:cs typeface="メイリオ" pitchFamily="50" charset="-128"/>
              </a:rPr>
              <a:t>関係性の構築と相談面接技術</a:t>
            </a:r>
            <a:endParaRPr kumimoji="1" lang="en-US" altLang="ja-JP" sz="4400" b="1" dirty="0">
              <a:latin typeface="UD デジタル 教科書体 NK-B" panose="02020700000000000000" pitchFamily="18" charset="-128"/>
              <a:ea typeface="UD デジタル 教科書体 NK-B" panose="02020700000000000000" pitchFamily="18" charset="-128"/>
              <a:cs typeface="メイリオ" pitchFamily="50" charset="-128"/>
            </a:endParaRPr>
          </a:p>
          <a:p>
            <a:pPr algn="ctr"/>
            <a:endParaRPr kumimoji="1" lang="en-US" altLang="ja-JP" sz="3600" b="1" dirty="0">
              <a:latin typeface="UD デジタル 教科書体 NK-B" panose="02020700000000000000" pitchFamily="18" charset="-128"/>
              <a:ea typeface="UD デジタル 教科書体 NK-B" panose="02020700000000000000" pitchFamily="18" charset="-128"/>
              <a:cs typeface="メイリオ" pitchFamily="50" charset="-128"/>
            </a:endParaRPr>
          </a:p>
          <a:p>
            <a:pPr algn="ctr"/>
            <a:r>
              <a:rPr kumimoji="1" lang="ja-JP" altLang="en-US" sz="4000" dirty="0">
                <a:latin typeface="UD デジタル 教科書体 NK-B" panose="02020700000000000000" pitchFamily="18" charset="-128"/>
                <a:ea typeface="UD デジタル 教科書体 NK-B" panose="02020700000000000000" pitchFamily="18" charset="-128"/>
                <a:cs typeface="メイリオ" pitchFamily="50" charset="-128"/>
              </a:rPr>
              <a:t>主訴の把握と共感的理解</a:t>
            </a:r>
          </a:p>
          <a:p>
            <a:pPr algn="ctr"/>
            <a:endParaRPr kumimoji="1" lang="en-US" altLang="ja-JP" sz="4400" b="1" dirty="0">
              <a:latin typeface="UD デジタル 教科書体 NK-B" panose="02020700000000000000" pitchFamily="18" charset="-128"/>
              <a:ea typeface="UD デジタル 教科書体 NK-B" panose="02020700000000000000" pitchFamily="18" charset="-128"/>
            </a:endParaRPr>
          </a:p>
          <a:p>
            <a:pPr algn="ctr"/>
            <a:endParaRPr kumimoji="1" lang="en-US" altLang="ja-JP" sz="4400" b="1" dirty="0">
              <a:latin typeface="UD デジタル 教科書体 NK-B" panose="02020700000000000000" pitchFamily="18" charset="-128"/>
              <a:ea typeface="UD デジタル 教科書体 NK-B" panose="02020700000000000000" pitchFamily="18" charset="-128"/>
            </a:endParaRPr>
          </a:p>
          <a:p>
            <a:pPr algn="ctr"/>
            <a:r>
              <a:rPr kumimoji="1" lang="en-US" altLang="ja-JP" sz="7200" b="1" dirty="0">
                <a:latin typeface="UD デジタル 教科書体 NK-B" panose="02020700000000000000" pitchFamily="18" charset="-128"/>
                <a:ea typeface="UD デジタル 教科書体 NK-B" panose="02020700000000000000" pitchFamily="18" charset="-128"/>
              </a:rPr>
              <a:t>9</a:t>
            </a:r>
            <a:r>
              <a:rPr kumimoji="1" lang="ja-JP" altLang="en-US" sz="7200" b="1" dirty="0">
                <a:latin typeface="UD デジタル 教科書体 NK-B" panose="02020700000000000000" pitchFamily="18" charset="-128"/>
                <a:ea typeface="UD デジタル 教科書体 NK-B" panose="02020700000000000000" pitchFamily="18" charset="-128"/>
              </a:rPr>
              <a:t>：</a:t>
            </a:r>
            <a:r>
              <a:rPr kumimoji="1" lang="en-US" altLang="ja-JP" sz="7200" b="1" dirty="0">
                <a:latin typeface="UD デジタル 教科書体 NK-B" panose="02020700000000000000" pitchFamily="18" charset="-128"/>
                <a:ea typeface="UD デジタル 教科書体 NK-B" panose="02020700000000000000" pitchFamily="18" charset="-128"/>
              </a:rPr>
              <a:t>50 </a:t>
            </a:r>
            <a:r>
              <a:rPr kumimoji="1" lang="ja-JP" altLang="en-US" sz="7200" b="1" dirty="0">
                <a:latin typeface="UD デジタル 教科書体 NK-B" panose="02020700000000000000" pitchFamily="18" charset="-128"/>
                <a:ea typeface="UD デジタル 教科書体 NK-B" panose="02020700000000000000" pitchFamily="18" charset="-128"/>
              </a:rPr>
              <a:t>～ </a:t>
            </a:r>
            <a:r>
              <a:rPr kumimoji="1" lang="en-US" altLang="ja-JP" sz="7200" b="1" dirty="0">
                <a:latin typeface="UD デジタル 教科書体 NK-B" panose="02020700000000000000" pitchFamily="18" charset="-128"/>
                <a:ea typeface="UD デジタル 教科書体 NK-B" panose="02020700000000000000" pitchFamily="18" charset="-128"/>
              </a:rPr>
              <a:t>11</a:t>
            </a:r>
            <a:r>
              <a:rPr kumimoji="1" lang="ja-JP" altLang="en-US" sz="7200" b="1" dirty="0">
                <a:latin typeface="UD デジタル 教科書体 NK-B" panose="02020700000000000000" pitchFamily="18" charset="-128"/>
                <a:ea typeface="UD デジタル 教科書体 NK-B" panose="02020700000000000000" pitchFamily="18" charset="-128"/>
              </a:rPr>
              <a:t>：</a:t>
            </a:r>
            <a:r>
              <a:rPr kumimoji="1" lang="en-US" altLang="ja-JP" sz="7200" b="1" dirty="0">
                <a:latin typeface="UD デジタル 教科書体 NK-B" panose="02020700000000000000" pitchFamily="18" charset="-128"/>
                <a:ea typeface="UD デジタル 教科書体 NK-B" panose="02020700000000000000" pitchFamily="18" charset="-128"/>
              </a:rPr>
              <a:t>45</a:t>
            </a:r>
          </a:p>
        </p:txBody>
      </p:sp>
    </p:spTree>
    <p:extLst>
      <p:ext uri="{BB962C8B-B14F-4D97-AF65-F5344CB8AC3E}">
        <p14:creationId xmlns:p14="http://schemas.microsoft.com/office/powerpoint/2010/main" val="10609333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8" name="タイトル 1"/>
          <p:cNvSpPr>
            <a:spLocks noGrp="1"/>
          </p:cNvSpPr>
          <p:nvPr>
            <p:ph type="ctrTitle"/>
          </p:nvPr>
        </p:nvSpPr>
        <p:spPr>
          <a:xfrm>
            <a:off x="-2994" y="-155104"/>
            <a:ext cx="11848289" cy="2084215"/>
          </a:xfrm>
        </p:spPr>
        <p:txBody>
          <a:bodyPr>
            <a:noAutofit/>
          </a:bodyPr>
          <a:lstStyle/>
          <a:p>
            <a:pPr>
              <a:lnSpc>
                <a:spcPts val="3000"/>
              </a:lnSpc>
            </a:pPr>
            <a:r>
              <a:rPr lang="en-US" altLang="ja-JP" sz="4400" dirty="0">
                <a:latin typeface="UD デジタル 教科書体 NK-B" panose="02020700000000000000" pitchFamily="18" charset="-128"/>
                <a:ea typeface="UD デジタル 教科書体 NK-B" panose="02020700000000000000" pitchFamily="18" charset="-128"/>
                <a:cs typeface="メイリオ"/>
              </a:rPr>
              <a:t>§</a:t>
            </a:r>
            <a:r>
              <a:rPr lang="ja-JP" altLang="en-US" sz="4400" dirty="0">
                <a:latin typeface="UD デジタル 教科書体 NK-B" panose="02020700000000000000" pitchFamily="18" charset="-128"/>
                <a:ea typeface="UD デジタル 教科書体 NK-B" panose="02020700000000000000" pitchFamily="18" charset="-128"/>
                <a:cs typeface="メイリオ"/>
              </a:rPr>
              <a:t>１</a:t>
            </a:r>
            <a:r>
              <a:rPr lang="en-US" altLang="ja-JP" sz="4400" dirty="0">
                <a:latin typeface="UD デジタル 教科書体 NK-B" panose="02020700000000000000" pitchFamily="18" charset="-128"/>
                <a:ea typeface="UD デジタル 教科書体 NK-B" panose="02020700000000000000" pitchFamily="18" charset="-128"/>
                <a:cs typeface="メイリオ"/>
              </a:rPr>
              <a:t> </a:t>
            </a:r>
            <a:r>
              <a:rPr lang="ja-JP" altLang="en-US" sz="4400" dirty="0">
                <a:latin typeface="UD デジタル 教科書体 NK-B" panose="02020700000000000000" pitchFamily="18" charset="-128"/>
                <a:ea typeface="UD デジタル 教科書体 NK-B" panose="02020700000000000000" pitchFamily="18" charset="-128"/>
                <a:cs typeface="メイリオ"/>
              </a:rPr>
              <a:t>関係性の構築とインテークアセスメント</a:t>
            </a:r>
            <a:br>
              <a:rPr lang="en-US" altLang="ja-JP" sz="4400" dirty="0">
                <a:latin typeface="UD デジタル 教科書体 NK-B" panose="02020700000000000000" pitchFamily="18" charset="-128"/>
                <a:ea typeface="UD デジタル 教科書体 NK-B" panose="02020700000000000000" pitchFamily="18" charset="-128"/>
                <a:cs typeface="メイリオ"/>
              </a:rPr>
            </a:br>
            <a:br>
              <a:rPr lang="en-US" altLang="ja-JP" sz="4400" dirty="0">
                <a:latin typeface="UD デジタル 教科書体 NK-B" panose="02020700000000000000" pitchFamily="18" charset="-128"/>
                <a:ea typeface="UD デジタル 教科書体 NK-B" panose="02020700000000000000" pitchFamily="18" charset="-128"/>
                <a:cs typeface="メイリオ"/>
              </a:rPr>
            </a:br>
            <a:r>
              <a:rPr lang="ja-JP" altLang="en-US" sz="4400" dirty="0">
                <a:latin typeface="UD デジタル 教科書体 NK-B" panose="02020700000000000000" pitchFamily="18" charset="-128"/>
                <a:ea typeface="UD デジタル 教科書体 NK-B" panose="02020700000000000000" pitchFamily="18" charset="-128"/>
                <a:cs typeface="メイリオ"/>
              </a:rPr>
              <a:t>　　　　　　　　　　　　　　　（初期相談）</a:t>
            </a:r>
          </a:p>
        </p:txBody>
      </p:sp>
      <p:sp>
        <p:nvSpPr>
          <p:cNvPr id="1809" name="サブタイトル 2"/>
          <p:cNvSpPr>
            <a:spLocks noGrp="1"/>
          </p:cNvSpPr>
          <p:nvPr>
            <p:ph type="subTitle" idx="1"/>
          </p:nvPr>
        </p:nvSpPr>
        <p:spPr>
          <a:xfrm>
            <a:off x="452015" y="2052551"/>
            <a:ext cx="11393280" cy="1655762"/>
          </a:xfrm>
        </p:spPr>
        <p:txBody>
          <a:bodyPr>
            <a:normAutofit/>
          </a:bodyPr>
          <a:lstStyle/>
          <a:p>
            <a:pPr algn="l"/>
            <a:r>
              <a:rPr lang="ja-JP" altLang="en-US" sz="3200" b="1" dirty="0">
                <a:latin typeface="UD デジタル 教科書体 NK-B" panose="02020700000000000000" pitchFamily="18" charset="-128"/>
                <a:ea typeface="UD デジタル 教科書体 NK-B" panose="02020700000000000000" pitchFamily="18" charset="-128"/>
                <a:cs typeface="メイリオ"/>
              </a:rPr>
              <a:t>演習１　相談支援におけるケアマネジメントに必要な視点と技術</a:t>
            </a:r>
          </a:p>
        </p:txBody>
      </p:sp>
      <p:sp>
        <p:nvSpPr>
          <p:cNvPr id="1810" name="スライド番号プレースホルダー 3"/>
          <p:cNvSpPr>
            <a:spLocks noGrp="1"/>
          </p:cNvSpPr>
          <p:nvPr>
            <p:ph type="sldNum" sz="quarter" idx="12"/>
          </p:nvPr>
        </p:nvSpPr>
        <p:spPr/>
        <p:txBody>
          <a:bodyPr/>
          <a:lstStyle/>
          <a:p>
            <a:fld id="{5FD889E0-CAB2-4699-909D-B9A88D47ACBE}" type="slidenum">
              <a:rPr lang="en-US" smtClean="0"/>
              <a:pPr/>
              <a:t>39</a:t>
            </a:fld>
            <a:endParaRPr lang="en-US"/>
          </a:p>
        </p:txBody>
      </p:sp>
      <p:sp>
        <p:nvSpPr>
          <p:cNvPr id="1811" name="正方形/長方形 4"/>
          <p:cNvSpPr/>
          <p:nvPr/>
        </p:nvSpPr>
        <p:spPr>
          <a:xfrm>
            <a:off x="1808163" y="3366139"/>
            <a:ext cx="1635264" cy="947838"/>
          </a:xfrm>
          <a:prstGeom prst="rect">
            <a:avLst/>
          </a:prstGeom>
          <a:solidFill>
            <a:srgbClr val="00009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cs typeface="メイリオ"/>
              </a:rPr>
              <a:t>インテーク</a:t>
            </a:r>
            <a:endParaRPr kumimoji="1" lang="en-US" altLang="ja-JP" dirty="0">
              <a:latin typeface="UD デジタル 教科書体 NK-R" panose="02020400000000000000" pitchFamily="18" charset="-128"/>
              <a:ea typeface="UD デジタル 教科書体 NK-R" panose="02020400000000000000" pitchFamily="18" charset="-128"/>
              <a:cs typeface="メイリオ"/>
            </a:endParaRPr>
          </a:p>
        </p:txBody>
      </p:sp>
      <p:sp>
        <p:nvSpPr>
          <p:cNvPr id="1812" name="正方形/長方形 5"/>
          <p:cNvSpPr/>
          <p:nvPr/>
        </p:nvSpPr>
        <p:spPr>
          <a:xfrm>
            <a:off x="3653816" y="3366139"/>
            <a:ext cx="1635264" cy="947838"/>
          </a:xfrm>
          <a:prstGeom prst="rect">
            <a:avLst/>
          </a:prstGeom>
          <a:solidFill>
            <a:srgbClr val="000090">
              <a:alpha val="25000"/>
            </a:srgb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cs typeface="メイリオ"/>
              </a:rPr>
              <a:t>アセスメント</a:t>
            </a:r>
            <a:endParaRPr kumimoji="1" lang="en-US" altLang="ja-JP" dirty="0">
              <a:latin typeface="UD デジタル 教科書体 NK-R" panose="02020400000000000000" pitchFamily="18" charset="-128"/>
              <a:ea typeface="UD デジタル 教科書体 NK-R" panose="02020400000000000000" pitchFamily="18" charset="-128"/>
              <a:cs typeface="メイリオ"/>
            </a:endParaRPr>
          </a:p>
        </p:txBody>
      </p:sp>
      <p:sp>
        <p:nvSpPr>
          <p:cNvPr id="1813" name="正方形/長方形 6"/>
          <p:cNvSpPr/>
          <p:nvPr/>
        </p:nvSpPr>
        <p:spPr>
          <a:xfrm>
            <a:off x="5499469" y="3366139"/>
            <a:ext cx="1635264" cy="947838"/>
          </a:xfrm>
          <a:prstGeom prst="rect">
            <a:avLst/>
          </a:prstGeom>
          <a:solidFill>
            <a:srgbClr val="000090">
              <a:alpha val="25000"/>
            </a:srgb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cs typeface="メイリオ"/>
              </a:rPr>
              <a:t>プランニング</a:t>
            </a:r>
            <a:endParaRPr kumimoji="1" lang="en-US" altLang="ja-JP" dirty="0">
              <a:latin typeface="UD デジタル 教科書体 NK-R" panose="02020400000000000000" pitchFamily="18" charset="-128"/>
              <a:ea typeface="UD デジタル 教科書体 NK-R" panose="02020400000000000000" pitchFamily="18" charset="-128"/>
              <a:cs typeface="メイリオ"/>
            </a:endParaRPr>
          </a:p>
        </p:txBody>
      </p:sp>
      <p:sp>
        <p:nvSpPr>
          <p:cNvPr id="1814" name="正方形/長方形 7"/>
          <p:cNvSpPr/>
          <p:nvPr/>
        </p:nvSpPr>
        <p:spPr>
          <a:xfrm>
            <a:off x="4053934" y="5023017"/>
            <a:ext cx="1088524" cy="635688"/>
          </a:xfrm>
          <a:prstGeom prst="rect">
            <a:avLst/>
          </a:prstGeom>
          <a:solidFill>
            <a:schemeClr val="accent5">
              <a:lumMod val="75000"/>
              <a:alpha val="2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サービス等</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利用計画案</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p:txBody>
      </p:sp>
      <p:sp>
        <p:nvSpPr>
          <p:cNvPr id="1815" name="正方形/長方形 8"/>
          <p:cNvSpPr/>
          <p:nvPr/>
        </p:nvSpPr>
        <p:spPr>
          <a:xfrm>
            <a:off x="7345123" y="3361986"/>
            <a:ext cx="1635264" cy="947838"/>
          </a:xfrm>
          <a:prstGeom prst="rect">
            <a:avLst/>
          </a:prstGeom>
          <a:solidFill>
            <a:srgbClr val="000090">
              <a:alpha val="25000"/>
            </a:srgb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cs typeface="メイリオ"/>
              </a:rPr>
              <a:t>モニタリング</a:t>
            </a:r>
            <a:endParaRPr kumimoji="1" lang="en-US" altLang="ja-JP" dirty="0">
              <a:latin typeface="UD デジタル 教科書体 NK-R" panose="02020400000000000000" pitchFamily="18" charset="-128"/>
              <a:ea typeface="UD デジタル 教科書体 NK-R" panose="02020400000000000000" pitchFamily="18" charset="-128"/>
              <a:cs typeface="メイリオ"/>
            </a:endParaRPr>
          </a:p>
        </p:txBody>
      </p:sp>
      <p:sp>
        <p:nvSpPr>
          <p:cNvPr id="1816" name="正方形/長方形 9"/>
          <p:cNvSpPr/>
          <p:nvPr/>
        </p:nvSpPr>
        <p:spPr>
          <a:xfrm>
            <a:off x="9223238" y="3361986"/>
            <a:ext cx="1019845" cy="947838"/>
          </a:xfrm>
          <a:prstGeom prst="rect">
            <a:avLst/>
          </a:prstGeom>
          <a:solidFill>
            <a:srgbClr val="000090">
              <a:alpha val="25000"/>
            </a:srgb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cs typeface="メイリオ"/>
              </a:rPr>
              <a:t>終結</a:t>
            </a:r>
            <a:endParaRPr kumimoji="1" lang="en-US" altLang="ja-JP" dirty="0">
              <a:latin typeface="UD デジタル 教科書体 NK-R" panose="02020400000000000000" pitchFamily="18" charset="-128"/>
              <a:ea typeface="UD デジタル 教科書体 NK-R" panose="02020400000000000000" pitchFamily="18" charset="-128"/>
              <a:cs typeface="メイリオ"/>
            </a:endParaRPr>
          </a:p>
        </p:txBody>
      </p:sp>
      <p:cxnSp>
        <p:nvCxnSpPr>
          <p:cNvPr id="1817" name="直線矢印コネクタ 11"/>
          <p:cNvCxnSpPr>
            <a:stCxn id="1811" idx="3"/>
            <a:endCxn id="1812" idx="1"/>
          </p:cNvCxnSpPr>
          <p:nvPr/>
        </p:nvCxnSpPr>
        <p:spPr>
          <a:xfrm>
            <a:off x="3443428" y="3840058"/>
            <a:ext cx="210389" cy="0"/>
          </a:xfrm>
          <a:prstGeom prst="straightConnector1">
            <a:avLst/>
          </a:prstGeom>
          <a:ln w="101600">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1818" name="直線矢印コネクタ 13"/>
          <p:cNvCxnSpPr>
            <a:stCxn id="1812" idx="3"/>
            <a:endCxn id="1813" idx="1"/>
          </p:cNvCxnSpPr>
          <p:nvPr/>
        </p:nvCxnSpPr>
        <p:spPr>
          <a:xfrm>
            <a:off x="5289081" y="3840058"/>
            <a:ext cx="210389" cy="0"/>
          </a:xfrm>
          <a:prstGeom prst="straightConnector1">
            <a:avLst/>
          </a:prstGeom>
          <a:ln w="101600">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1819" name="直線矢印コネクタ 15"/>
          <p:cNvCxnSpPr>
            <a:stCxn id="1813" idx="3"/>
            <a:endCxn id="1815" idx="1"/>
          </p:cNvCxnSpPr>
          <p:nvPr/>
        </p:nvCxnSpPr>
        <p:spPr>
          <a:xfrm flipV="1">
            <a:off x="7134733" y="3835906"/>
            <a:ext cx="210390" cy="4153"/>
          </a:xfrm>
          <a:prstGeom prst="straightConnector1">
            <a:avLst/>
          </a:prstGeom>
          <a:ln w="101600">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1820" name="直線矢印コネクタ 17"/>
          <p:cNvCxnSpPr>
            <a:stCxn id="1815" idx="3"/>
            <a:endCxn id="1816" idx="1"/>
          </p:cNvCxnSpPr>
          <p:nvPr/>
        </p:nvCxnSpPr>
        <p:spPr>
          <a:xfrm>
            <a:off x="8980387" y="3835905"/>
            <a:ext cx="242850" cy="0"/>
          </a:xfrm>
          <a:prstGeom prst="straightConnector1">
            <a:avLst/>
          </a:prstGeom>
          <a:ln w="101600">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1821" name="カギ線コネクタ 19"/>
          <p:cNvCxnSpPr>
            <a:stCxn id="1815" idx="0"/>
            <a:endCxn id="1812" idx="0"/>
          </p:cNvCxnSpPr>
          <p:nvPr/>
        </p:nvCxnSpPr>
        <p:spPr>
          <a:xfrm rot="16200000" flipH="1" flipV="1">
            <a:off x="6315026" y="1518409"/>
            <a:ext cx="4153" cy="3691307"/>
          </a:xfrm>
          <a:prstGeom prst="bentConnector3">
            <a:avLst>
              <a:gd name="adj1" fmla="val -14300409"/>
            </a:avLst>
          </a:prstGeom>
          <a:ln w="101600">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1822" name="角丸四角形 47"/>
          <p:cNvSpPr/>
          <p:nvPr/>
        </p:nvSpPr>
        <p:spPr>
          <a:xfrm>
            <a:off x="7891094" y="4189980"/>
            <a:ext cx="956804" cy="469667"/>
          </a:xfrm>
          <a:prstGeom prst="roundRect">
            <a:avLst/>
          </a:prstGeom>
          <a:solidFill>
            <a:srgbClr val="FF0000">
              <a:alpha val="25000"/>
            </a:srgbClr>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cs typeface="メイリオ"/>
              </a:rPr>
              <a:t>評価</a:t>
            </a:r>
          </a:p>
        </p:txBody>
      </p:sp>
      <p:sp>
        <p:nvSpPr>
          <p:cNvPr id="1823" name="角丸四角形 48"/>
          <p:cNvSpPr/>
          <p:nvPr/>
        </p:nvSpPr>
        <p:spPr>
          <a:xfrm>
            <a:off x="2654766" y="4189980"/>
            <a:ext cx="754544" cy="469667"/>
          </a:xfrm>
          <a:prstGeom prst="roundRect">
            <a:avLst/>
          </a:prstGeom>
          <a:solidFill>
            <a:srgbClr val="FF0000"/>
          </a:solidFill>
          <a:ln>
            <a:solidFill>
              <a:schemeClr val="accent1">
                <a:shade val="95000"/>
                <a:satMod val="105000"/>
                <a:alpha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cs typeface="メイリオ"/>
              </a:rPr>
              <a:t>受理</a:t>
            </a:r>
          </a:p>
        </p:txBody>
      </p:sp>
      <p:sp>
        <p:nvSpPr>
          <p:cNvPr id="1824" name="角丸四角形 49"/>
          <p:cNvSpPr/>
          <p:nvPr/>
        </p:nvSpPr>
        <p:spPr>
          <a:xfrm>
            <a:off x="6419317" y="4189980"/>
            <a:ext cx="956804" cy="469667"/>
          </a:xfrm>
          <a:prstGeom prst="roundRect">
            <a:avLst/>
          </a:prstGeom>
          <a:solidFill>
            <a:srgbClr val="FF0000">
              <a:alpha val="25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cs typeface="メイリオ"/>
              </a:rPr>
              <a:t>介入</a:t>
            </a:r>
          </a:p>
        </p:txBody>
      </p:sp>
      <p:sp>
        <p:nvSpPr>
          <p:cNvPr id="1825" name="正方形/長方形 50"/>
          <p:cNvSpPr/>
          <p:nvPr/>
        </p:nvSpPr>
        <p:spPr>
          <a:xfrm>
            <a:off x="7297457" y="5023017"/>
            <a:ext cx="1173909" cy="653084"/>
          </a:xfrm>
          <a:prstGeom prst="rect">
            <a:avLst/>
          </a:prstGeom>
          <a:solidFill>
            <a:schemeClr val="accent5">
              <a:lumMod val="75000"/>
              <a:alpha val="2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サービス等</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利用計画</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p:txBody>
      </p:sp>
      <p:sp>
        <p:nvSpPr>
          <p:cNvPr id="1826" name="正方形/長方形 51"/>
          <p:cNvSpPr/>
          <p:nvPr/>
        </p:nvSpPr>
        <p:spPr>
          <a:xfrm>
            <a:off x="5254289" y="5023017"/>
            <a:ext cx="666863" cy="635688"/>
          </a:xfrm>
          <a:prstGeom prst="rect">
            <a:avLst/>
          </a:prstGeom>
          <a:solidFill>
            <a:schemeClr val="accent5">
              <a:lumMod val="75000"/>
              <a:alpha val="2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支給</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決定</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p:txBody>
      </p:sp>
      <p:cxnSp>
        <p:nvCxnSpPr>
          <p:cNvPr id="1827" name="直線コネクタ 53"/>
          <p:cNvCxnSpPr/>
          <p:nvPr/>
        </p:nvCxnSpPr>
        <p:spPr>
          <a:xfrm flipH="1">
            <a:off x="4053935" y="4313977"/>
            <a:ext cx="1445535" cy="695800"/>
          </a:xfrm>
          <a:prstGeom prst="line">
            <a:avLst/>
          </a:prstGeom>
          <a:ln w="63500">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1828" name="正方形/長方形 54"/>
          <p:cNvSpPr/>
          <p:nvPr/>
        </p:nvSpPr>
        <p:spPr>
          <a:xfrm>
            <a:off x="6019172" y="5023017"/>
            <a:ext cx="1173909" cy="653084"/>
          </a:xfrm>
          <a:prstGeom prst="rect">
            <a:avLst/>
          </a:prstGeom>
          <a:solidFill>
            <a:schemeClr val="accent5">
              <a:lumMod val="75000"/>
              <a:alpha val="2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サービス</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担当者会議</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p:txBody>
      </p:sp>
      <p:cxnSp>
        <p:nvCxnSpPr>
          <p:cNvPr id="1829" name="直線コネクタ 56"/>
          <p:cNvCxnSpPr/>
          <p:nvPr/>
        </p:nvCxnSpPr>
        <p:spPr>
          <a:xfrm>
            <a:off x="7134733" y="4313977"/>
            <a:ext cx="1336632" cy="695800"/>
          </a:xfrm>
          <a:prstGeom prst="line">
            <a:avLst/>
          </a:prstGeom>
          <a:ln w="63500">
            <a:solidFill>
              <a:srgbClr val="FF0000"/>
            </a:solidFill>
            <a:prstDash val="sysDash"/>
          </a:ln>
        </p:spPr>
        <p:style>
          <a:lnRef idx="2">
            <a:schemeClr val="accent1"/>
          </a:lnRef>
          <a:fillRef idx="0">
            <a:schemeClr val="accent1"/>
          </a:fillRef>
          <a:effectRef idx="1">
            <a:schemeClr val="accent1"/>
          </a:effectRef>
          <a:fontRef idx="minor">
            <a:schemeClr val="tx1"/>
          </a:fontRef>
        </p:style>
      </p:cxnSp>
      <p:cxnSp>
        <p:nvCxnSpPr>
          <p:cNvPr id="1830" name="直線矢印コネクタ 58"/>
          <p:cNvCxnSpPr>
            <a:stCxn id="1814" idx="3"/>
            <a:endCxn id="1826" idx="1"/>
          </p:cNvCxnSpPr>
          <p:nvPr/>
        </p:nvCxnSpPr>
        <p:spPr>
          <a:xfrm>
            <a:off x="5142458" y="5340861"/>
            <a:ext cx="111830" cy="0"/>
          </a:xfrm>
          <a:prstGeom prst="straightConnector1">
            <a:avLst/>
          </a:prstGeom>
          <a:ln w="50800">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1831" name="直線矢印コネクタ 60"/>
          <p:cNvCxnSpPr>
            <a:stCxn id="1826" idx="3"/>
            <a:endCxn id="1828" idx="1"/>
          </p:cNvCxnSpPr>
          <p:nvPr/>
        </p:nvCxnSpPr>
        <p:spPr>
          <a:xfrm>
            <a:off x="5921151" y="5340861"/>
            <a:ext cx="98020" cy="8698"/>
          </a:xfrm>
          <a:prstGeom prst="straightConnector1">
            <a:avLst/>
          </a:prstGeom>
          <a:ln w="50800">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1832" name="直線矢印コネクタ 62"/>
          <p:cNvCxnSpPr>
            <a:stCxn id="1828" idx="3"/>
            <a:endCxn id="1825" idx="1"/>
          </p:cNvCxnSpPr>
          <p:nvPr/>
        </p:nvCxnSpPr>
        <p:spPr>
          <a:xfrm>
            <a:off x="7193080" y="5349559"/>
            <a:ext cx="104376" cy="0"/>
          </a:xfrm>
          <a:prstGeom prst="straightConnector1">
            <a:avLst/>
          </a:prstGeom>
          <a:ln w="50800">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1833" name="角丸四角形 63"/>
          <p:cNvSpPr/>
          <p:nvPr/>
        </p:nvSpPr>
        <p:spPr>
          <a:xfrm>
            <a:off x="1813242" y="4189980"/>
            <a:ext cx="754544" cy="469667"/>
          </a:xfrm>
          <a:prstGeom prst="roundRect">
            <a:avLst/>
          </a:prstGeom>
          <a:solidFill>
            <a:srgbClr val="FF0000"/>
          </a:solidFill>
          <a:ln>
            <a:solidFill>
              <a:schemeClr val="accent1">
                <a:shade val="95000"/>
                <a:satMod val="105000"/>
                <a:alpha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cs typeface="メイリオ"/>
              </a:rPr>
              <a:t>受付</a:t>
            </a:r>
          </a:p>
        </p:txBody>
      </p:sp>
    </p:spTree>
    <p:extLst>
      <p:ext uri="{BB962C8B-B14F-4D97-AF65-F5344CB8AC3E}">
        <p14:creationId xmlns:p14="http://schemas.microsoft.com/office/powerpoint/2010/main" val="921285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3" name="図 4"/>
          <p:cNvPicPr>
            <a:picLocks noChangeAspect="1"/>
          </p:cNvPicPr>
          <p:nvPr/>
        </p:nvPicPr>
        <p:blipFill>
          <a:blip r:embed="rId3"/>
          <a:stretch>
            <a:fillRect/>
          </a:stretch>
        </p:blipFill>
        <p:spPr>
          <a:xfrm>
            <a:off x="9958580" y="5314122"/>
            <a:ext cx="1826564" cy="1393022"/>
          </a:xfrm>
          <a:prstGeom prst="rect">
            <a:avLst/>
          </a:prstGeom>
        </p:spPr>
      </p:pic>
      <p:sp>
        <p:nvSpPr>
          <p:cNvPr id="1144" name="テキスト ボックス 1"/>
          <p:cNvSpPr txBox="1"/>
          <p:nvPr/>
        </p:nvSpPr>
        <p:spPr>
          <a:xfrm>
            <a:off x="2731698" y="2447639"/>
            <a:ext cx="6728603" cy="1200329"/>
          </a:xfrm>
          <a:prstGeom prst="rect">
            <a:avLst/>
          </a:prstGeom>
          <a:noFill/>
        </p:spPr>
        <p:txBody>
          <a:bodyPr wrap="square" rtlCol="0">
            <a:spAutoFit/>
          </a:bodyPr>
          <a:lstStyle/>
          <a:p>
            <a:pPr algn="ctr"/>
            <a:r>
              <a:rPr kumimoji="1" lang="ja-JP" altLang="en-US" sz="7200" b="1" dirty="0">
                <a:latin typeface="UD デジタル 教科書体 NK-B" panose="02020700000000000000" pitchFamily="18" charset="-128"/>
                <a:ea typeface="UD デジタル 教科書体 NK-B" panose="02020700000000000000" pitchFamily="18" charset="-128"/>
              </a:rPr>
              <a:t>演習ガイダンス</a:t>
            </a:r>
            <a:endParaRPr kumimoji="1" lang="en-US" altLang="ja-JP" sz="7200" dirty="0">
              <a:latin typeface="UD デジタル 教科書体 NK-B" panose="02020700000000000000" pitchFamily="18" charset="-128"/>
              <a:ea typeface="UD デジタル 教科書体 NK-B" panose="02020700000000000000" pitchFamily="18" charset="-128"/>
            </a:endParaRPr>
          </a:p>
        </p:txBody>
      </p:sp>
      <p:cxnSp>
        <p:nvCxnSpPr>
          <p:cNvPr id="1145" name="直線コネクタ 5"/>
          <p:cNvCxnSpPr>
            <a:cxnSpLocks/>
          </p:cNvCxnSpPr>
          <p:nvPr/>
        </p:nvCxnSpPr>
        <p:spPr>
          <a:xfrm>
            <a:off x="2560508" y="2544418"/>
            <a:ext cx="0" cy="715617"/>
          </a:xfrm>
          <a:prstGeom prst="line">
            <a:avLst/>
          </a:prstGeom>
          <a:ln w="1936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46" name="テキスト ボックス 6"/>
          <p:cNvSpPr txBox="1"/>
          <p:nvPr/>
        </p:nvSpPr>
        <p:spPr>
          <a:xfrm>
            <a:off x="2560508" y="3987909"/>
            <a:ext cx="6635625" cy="1107996"/>
          </a:xfrm>
          <a:prstGeom prst="rect">
            <a:avLst/>
          </a:prstGeom>
          <a:noFill/>
        </p:spPr>
        <p:txBody>
          <a:bodyPr wrap="square" rtlCol="0">
            <a:spAutoFit/>
          </a:bodyPr>
          <a:lstStyle/>
          <a:p>
            <a:pPr algn="ctr"/>
            <a:r>
              <a:rPr kumimoji="1" lang="ja-JP" altLang="en-US" sz="66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９：３５　～　９：５０</a:t>
            </a:r>
            <a:endParaRPr kumimoji="1" lang="en-US" altLang="ja-JP" sz="6600" b="1" dirty="0">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3309527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5" name="円/楕円 3"/>
          <p:cNvSpPr/>
          <p:nvPr/>
        </p:nvSpPr>
        <p:spPr>
          <a:xfrm>
            <a:off x="2938359" y="1885824"/>
            <a:ext cx="6710080" cy="4023303"/>
          </a:xfrm>
          <a:prstGeom prst="ellipse">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350" dirty="0"/>
          </a:p>
        </p:txBody>
      </p:sp>
      <p:sp>
        <p:nvSpPr>
          <p:cNvPr id="1836" name="正方形/長方形 5"/>
          <p:cNvSpPr/>
          <p:nvPr/>
        </p:nvSpPr>
        <p:spPr>
          <a:xfrm>
            <a:off x="8079403" y="1556274"/>
            <a:ext cx="3788341" cy="614206"/>
          </a:xfrm>
          <a:prstGeom prst="rect">
            <a:avLst/>
          </a:prstGeom>
          <a:ln w="38100"/>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800" b="1" dirty="0">
                <a:solidFill>
                  <a:schemeClr val="tx1"/>
                </a:solidFill>
                <a:latin typeface="UD デジタル 教科書体 NK-B" panose="02020700000000000000" pitchFamily="18" charset="-128"/>
                <a:ea typeface="UD デジタル 教科書体 NK-B" panose="02020700000000000000" pitchFamily="18" charset="-128"/>
              </a:rPr>
              <a:t>インテーク</a:t>
            </a:r>
            <a:r>
              <a:rPr lang="ja-JP" altLang="en-US" sz="2800" b="1" dirty="0">
                <a:solidFill>
                  <a:schemeClr val="tx1"/>
                </a:solidFill>
                <a:latin typeface="UD デジタル 教科書体 NK-B" panose="02020700000000000000" pitchFamily="18" charset="-128"/>
                <a:ea typeface="UD デジタル 教科書体 NK-B" panose="02020700000000000000" pitchFamily="18" charset="-128"/>
              </a:rPr>
              <a:t>（受理）</a:t>
            </a:r>
            <a:endParaRPr kumimoji="1" lang="ja-JP" altLang="en-US" sz="28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837" name="正方形/長方形 6"/>
          <p:cNvSpPr/>
          <p:nvPr/>
        </p:nvSpPr>
        <p:spPr>
          <a:xfrm>
            <a:off x="9723110" y="2161280"/>
            <a:ext cx="2069963" cy="638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UD デジタル 教科書体 NK-B" panose="02020700000000000000" pitchFamily="18" charset="-128"/>
                <a:ea typeface="UD デジタル 教科書体 NK-B" panose="02020700000000000000" pitchFamily="18" charset="-128"/>
              </a:rPr>
              <a:t>出会い</a:t>
            </a:r>
          </a:p>
        </p:txBody>
      </p:sp>
      <p:sp>
        <p:nvSpPr>
          <p:cNvPr id="1838" name="正方形/長方形 7"/>
          <p:cNvSpPr/>
          <p:nvPr/>
        </p:nvSpPr>
        <p:spPr>
          <a:xfrm>
            <a:off x="8150256" y="3050488"/>
            <a:ext cx="3717489" cy="663577"/>
          </a:xfrm>
          <a:prstGeom prst="rect">
            <a:avLst/>
          </a:prstGeom>
          <a:ln w="38100"/>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2800" b="1" dirty="0">
                <a:solidFill>
                  <a:schemeClr val="tx1"/>
                </a:solidFill>
                <a:latin typeface="UD デジタル 教科書体 NK-B" panose="02020700000000000000" pitchFamily="18" charset="-128"/>
                <a:ea typeface="UD デジタル 教科書体 NK-B" panose="02020700000000000000" pitchFamily="18" charset="-128"/>
              </a:rPr>
              <a:t>アセスメント（査定）</a:t>
            </a:r>
            <a:endParaRPr kumimoji="1" lang="ja-JP" altLang="en-US" sz="28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839" name="正方形/長方形 8"/>
          <p:cNvSpPr/>
          <p:nvPr/>
        </p:nvSpPr>
        <p:spPr>
          <a:xfrm>
            <a:off x="9822653" y="3651188"/>
            <a:ext cx="1861998" cy="6635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UD デジタル 教科書体 NK-B" panose="02020700000000000000" pitchFamily="18" charset="-128"/>
                <a:ea typeface="UD デジタル 教科書体 NK-B" panose="02020700000000000000" pitchFamily="18" charset="-128"/>
              </a:rPr>
              <a:t>見立て</a:t>
            </a:r>
            <a:endParaRPr kumimoji="1" lang="ja-JP" altLang="en-US" sz="28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840" name="正方形/長方形 10"/>
          <p:cNvSpPr/>
          <p:nvPr/>
        </p:nvSpPr>
        <p:spPr>
          <a:xfrm>
            <a:off x="8290203" y="4508573"/>
            <a:ext cx="3577542" cy="638175"/>
          </a:xfrm>
          <a:prstGeom prst="rect">
            <a:avLst/>
          </a:prstGeom>
          <a:ln w="38100"/>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2400" b="1" dirty="0">
                <a:solidFill>
                  <a:schemeClr val="tx1"/>
                </a:solidFill>
                <a:latin typeface="UD デジタル 教科書体 NK-B" panose="02020700000000000000" pitchFamily="18" charset="-128"/>
                <a:ea typeface="UD デジタル 教科書体 NK-B" panose="02020700000000000000" pitchFamily="18" charset="-128"/>
              </a:rPr>
              <a:t>プランニング（計画策定）</a:t>
            </a:r>
            <a:endParaRPr kumimoji="1" lang="ja-JP" altLang="en-US" sz="24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841" name="正方形/長方形 11"/>
          <p:cNvSpPr/>
          <p:nvPr/>
        </p:nvSpPr>
        <p:spPr>
          <a:xfrm>
            <a:off x="9905989" y="5208850"/>
            <a:ext cx="1820960" cy="638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UD デジタル 教科書体 NK-B" panose="02020700000000000000" pitchFamily="18" charset="-128"/>
                <a:ea typeface="UD デジタル 教科書体 NK-B" panose="02020700000000000000" pitchFamily="18" charset="-128"/>
              </a:rPr>
              <a:t>手立て</a:t>
            </a:r>
            <a:endParaRPr kumimoji="1" lang="ja-JP" altLang="en-US" sz="28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842" name="正方形/長方形 12"/>
          <p:cNvSpPr/>
          <p:nvPr/>
        </p:nvSpPr>
        <p:spPr>
          <a:xfrm>
            <a:off x="4386859" y="5513388"/>
            <a:ext cx="3903344" cy="725289"/>
          </a:xfrm>
          <a:prstGeom prst="rect">
            <a:avLst/>
          </a:prstGeom>
          <a:ln w="38100"/>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2800" b="1" dirty="0">
                <a:solidFill>
                  <a:schemeClr val="tx1"/>
                </a:solidFill>
                <a:latin typeface="UD デジタル 教科書体 NK-B" panose="02020700000000000000" pitchFamily="18" charset="-128"/>
                <a:ea typeface="UD デジタル 教科書体 NK-B" panose="02020700000000000000" pitchFamily="18" charset="-128"/>
              </a:rPr>
              <a:t>インタベーション（介入）</a:t>
            </a:r>
            <a:endParaRPr kumimoji="1" lang="ja-JP" altLang="en-US" sz="28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843" name="正方形/長方形 13"/>
          <p:cNvSpPr/>
          <p:nvPr/>
        </p:nvSpPr>
        <p:spPr>
          <a:xfrm>
            <a:off x="6458091" y="6248271"/>
            <a:ext cx="1890371" cy="5548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UD デジタル 教科書体 NK-B" panose="02020700000000000000" pitchFamily="18" charset="-128"/>
                <a:ea typeface="UD デジタル 教科書体 NK-B" panose="02020700000000000000" pitchFamily="18" charset="-128"/>
              </a:rPr>
              <a:t>働きかけ</a:t>
            </a:r>
            <a:endParaRPr kumimoji="1" lang="ja-JP" altLang="en-US" sz="28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844" name="正方形/長方形 15"/>
          <p:cNvSpPr/>
          <p:nvPr/>
        </p:nvSpPr>
        <p:spPr>
          <a:xfrm>
            <a:off x="466928" y="4445796"/>
            <a:ext cx="3919931" cy="638175"/>
          </a:xfrm>
          <a:prstGeom prst="rect">
            <a:avLst/>
          </a:prstGeom>
          <a:ln w="38100"/>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2800" b="1" dirty="0">
                <a:solidFill>
                  <a:schemeClr val="tx1"/>
                </a:solidFill>
                <a:latin typeface="UD デジタル 教科書体 NK-B" panose="02020700000000000000" pitchFamily="18" charset="-128"/>
                <a:ea typeface="UD デジタル 教科書体 NK-B" panose="02020700000000000000" pitchFamily="18" charset="-128"/>
              </a:rPr>
              <a:t>モニタリング（追跡）</a:t>
            </a:r>
            <a:endParaRPr kumimoji="1" lang="ja-JP" altLang="en-US" sz="28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845" name="正方形/長方形 16"/>
          <p:cNvSpPr/>
          <p:nvPr/>
        </p:nvSpPr>
        <p:spPr>
          <a:xfrm>
            <a:off x="455690" y="5107669"/>
            <a:ext cx="1441342" cy="5491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UD デジタル 教科書体 NK-B" panose="02020700000000000000" pitchFamily="18" charset="-128"/>
                <a:ea typeface="UD デジタル 教科書体 NK-B" panose="02020700000000000000" pitchFamily="18" charset="-128"/>
              </a:rPr>
              <a:t>見直し</a:t>
            </a:r>
            <a:endParaRPr kumimoji="1" lang="ja-JP" altLang="en-US" sz="28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846" name="正方形/長方形 17"/>
          <p:cNvSpPr/>
          <p:nvPr/>
        </p:nvSpPr>
        <p:spPr>
          <a:xfrm>
            <a:off x="455690" y="3040065"/>
            <a:ext cx="4265573" cy="643731"/>
          </a:xfrm>
          <a:prstGeom prst="rect">
            <a:avLst/>
          </a:prstGeom>
          <a:ln w="38100"/>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2800" b="1" dirty="0">
                <a:solidFill>
                  <a:schemeClr val="tx1"/>
                </a:solidFill>
                <a:latin typeface="UD デジタル 教科書体 NK-B" panose="02020700000000000000" pitchFamily="18" charset="-128"/>
                <a:ea typeface="UD デジタル 教科書体 NK-B" panose="02020700000000000000" pitchFamily="18" charset="-128"/>
              </a:rPr>
              <a:t>エバリュエーション（評価）</a:t>
            </a:r>
            <a:endParaRPr kumimoji="1" lang="ja-JP" altLang="en-US" sz="28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847" name="正方形/長方形 18"/>
          <p:cNvSpPr/>
          <p:nvPr/>
        </p:nvSpPr>
        <p:spPr>
          <a:xfrm>
            <a:off x="455690" y="1546680"/>
            <a:ext cx="4265573" cy="653060"/>
          </a:xfrm>
          <a:prstGeom prst="rect">
            <a:avLst/>
          </a:prstGeom>
          <a:ln w="38100"/>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2800" b="1" dirty="0">
                <a:solidFill>
                  <a:schemeClr val="tx1"/>
                </a:solidFill>
                <a:latin typeface="UD デジタル 教科書体 NK-B" panose="02020700000000000000" pitchFamily="18" charset="-128"/>
                <a:ea typeface="UD デジタル 教科書体 NK-B" panose="02020700000000000000" pitchFamily="18" charset="-128"/>
              </a:rPr>
              <a:t>ターミネーション（終結）</a:t>
            </a:r>
            <a:endParaRPr kumimoji="1" lang="ja-JP" altLang="en-US" sz="28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848" name="正方形/長方形 19"/>
          <p:cNvSpPr/>
          <p:nvPr/>
        </p:nvSpPr>
        <p:spPr>
          <a:xfrm>
            <a:off x="5547047" y="1423074"/>
            <a:ext cx="1737324" cy="363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0000"/>
                </a:solidFill>
                <a:latin typeface="UD デジタル 教科書体 NK-B" panose="02020700000000000000" pitchFamily="18" charset="-128"/>
                <a:ea typeface="UD デジタル 教科書体 NK-B" panose="02020700000000000000" pitchFamily="18" charset="-128"/>
              </a:rPr>
              <a:t>期 間 設 定</a:t>
            </a:r>
            <a:endParaRPr kumimoji="1" lang="ja-JP" altLang="en-US" sz="2400" b="1" dirty="0">
              <a:solidFill>
                <a:srgbClr val="FF0000"/>
              </a:solidFill>
              <a:latin typeface="UD デジタル 教科書体 NK-B" panose="02020700000000000000" pitchFamily="18" charset="-128"/>
              <a:ea typeface="UD デジタル 教科書体 NK-B" panose="02020700000000000000" pitchFamily="18" charset="-128"/>
            </a:endParaRPr>
          </a:p>
        </p:txBody>
      </p:sp>
      <p:cxnSp>
        <p:nvCxnSpPr>
          <p:cNvPr id="1849" name="直線矢印コネクタ 41"/>
          <p:cNvCxnSpPr/>
          <p:nvPr/>
        </p:nvCxnSpPr>
        <p:spPr>
          <a:xfrm flipH="1" flipV="1">
            <a:off x="3269456" y="2319407"/>
            <a:ext cx="192583" cy="613752"/>
          </a:xfrm>
          <a:prstGeom prst="straightConnector1">
            <a:avLst/>
          </a:prstGeom>
          <a:ln w="1397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850" name="正方形/長方形 43"/>
          <p:cNvSpPr/>
          <p:nvPr/>
        </p:nvSpPr>
        <p:spPr>
          <a:xfrm>
            <a:off x="263985" y="3763812"/>
            <a:ext cx="1825014" cy="5491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UD デジタル 教科書体 NK-B" panose="02020700000000000000" pitchFamily="18" charset="-128"/>
                <a:ea typeface="UD デジタル 教科書体 NK-B" panose="02020700000000000000" pitchFamily="18" charset="-128"/>
              </a:rPr>
              <a:t>振り返り</a:t>
            </a:r>
            <a:endParaRPr kumimoji="1" lang="ja-JP" altLang="en-US" sz="28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851" name="正方形/長方形 44"/>
          <p:cNvSpPr/>
          <p:nvPr/>
        </p:nvSpPr>
        <p:spPr>
          <a:xfrm>
            <a:off x="299782" y="2233878"/>
            <a:ext cx="1351707" cy="565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UD デジタル 教科書体 NK-B" panose="02020700000000000000" pitchFamily="18" charset="-128"/>
                <a:ea typeface="UD デジタル 教科書体 NK-B" panose="02020700000000000000" pitchFamily="18" charset="-128"/>
              </a:rPr>
              <a:t>別れ</a:t>
            </a:r>
          </a:p>
        </p:txBody>
      </p:sp>
      <p:sp>
        <p:nvSpPr>
          <p:cNvPr id="1852" name="タイトル 1"/>
          <p:cNvSpPr txBox="1"/>
          <p:nvPr/>
        </p:nvSpPr>
        <p:spPr>
          <a:xfrm>
            <a:off x="2484238" y="240365"/>
            <a:ext cx="7602739" cy="6864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b="1" dirty="0">
                <a:latin typeface="UD デジタル 教科書体 NK-B" panose="02020700000000000000" pitchFamily="18" charset="-128"/>
                <a:ea typeface="UD デジタル 教科書体 NK-B" panose="02020700000000000000" pitchFamily="18" charset="-128"/>
              </a:rPr>
              <a:t>ケアマネジメントのサイクル</a:t>
            </a:r>
          </a:p>
        </p:txBody>
      </p:sp>
      <p:sp>
        <p:nvSpPr>
          <p:cNvPr id="1853" name="正方形/長方形 33"/>
          <p:cNvSpPr/>
          <p:nvPr/>
        </p:nvSpPr>
        <p:spPr>
          <a:xfrm>
            <a:off x="5080006" y="2176186"/>
            <a:ext cx="2542827" cy="6992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rgbClr val="FF0000"/>
                </a:solidFill>
                <a:latin typeface="UD デジタル 教科書体 NK-B" panose="02020700000000000000" pitchFamily="18" charset="-128"/>
                <a:ea typeface="UD デジタル 教科書体 NK-B" panose="02020700000000000000" pitchFamily="18" charset="-128"/>
              </a:rPr>
              <a:t>利用者中心</a:t>
            </a:r>
            <a:endParaRPr kumimoji="1" lang="ja-JP" altLang="en-US" sz="3200" b="1" dirty="0">
              <a:solidFill>
                <a:srgbClr val="FF0000"/>
              </a:solidFill>
              <a:latin typeface="UD デジタル 教科書体 NK-B" panose="02020700000000000000" pitchFamily="18" charset="-128"/>
              <a:ea typeface="UD デジタル 教科書体 NK-B" panose="02020700000000000000" pitchFamily="18" charset="-128"/>
            </a:endParaRPr>
          </a:p>
        </p:txBody>
      </p:sp>
      <p:pic>
        <p:nvPicPr>
          <p:cNvPr id="1854" name="コンテンツ プレースホルダー 3" descr="http://msp.c.yimg.jp/yjimage?q=mhownK0XyLEhOAb5mv_adoVjGfCORmAbefgk0qhaezBk9Z0yGN18nS_EiNnS_xxZvaorKrjVY8q4Ruu49DtC5a5z9W4Aal2lUir1gyckYSijbGXgfjd6zQHio_qH7484Omy9yYzUz58sSspdsA--&amp;sig=1387dmhq2&amp;x=134&amp;y=170">
            <a:hlinkClick r:id="rId3" tgtFrame="imagewin"/>
          </p:cNvPr>
          <p:cNvPicPr>
            <a:picLocks noGrp="1" noChangeAspect="1" noChangeArrowheads="1"/>
          </p:cNvPicPr>
          <p:nvPr>
            <p:ph idx="1"/>
          </p:nvPr>
        </p:nvPicPr>
        <p:blipFill>
          <a:blip r:embed="rId4"/>
          <a:stretch>
            <a:fillRect/>
          </a:stretch>
        </p:blipFill>
        <p:spPr>
          <a:xfrm>
            <a:off x="5449218" y="2875425"/>
            <a:ext cx="1954059" cy="2479030"/>
          </a:xfrm>
          <a:prstGeom prst="rect">
            <a:avLst/>
          </a:prstGeom>
          <a:noFill/>
        </p:spPr>
      </p:pic>
      <p:sp>
        <p:nvSpPr>
          <p:cNvPr id="1855" name="右カーブ矢印 34"/>
          <p:cNvSpPr/>
          <p:nvPr/>
        </p:nvSpPr>
        <p:spPr>
          <a:xfrm>
            <a:off x="8131231" y="2156973"/>
            <a:ext cx="577561" cy="873705"/>
          </a:xfrm>
          <a:prstGeom prst="curvedRightArrow">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endParaRPr kumimoji="1" lang="ja-JP" altLang="en-US" kern="0">
              <a:solidFill>
                <a:prstClr val="black"/>
              </a:solidFill>
              <a:latin typeface="Calibri" panose="020F0502020204030204"/>
              <a:ea typeface="ＭＳ Ｐゴシック"/>
            </a:endParaRPr>
          </a:p>
        </p:txBody>
      </p:sp>
      <p:sp>
        <p:nvSpPr>
          <p:cNvPr id="1856" name="下矢印 36"/>
          <p:cNvSpPr/>
          <p:nvPr/>
        </p:nvSpPr>
        <p:spPr>
          <a:xfrm>
            <a:off x="8652670" y="3763812"/>
            <a:ext cx="361617" cy="578509"/>
          </a:xfrm>
          <a:prstGeom prst="downArrow">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endParaRPr kumimoji="1" lang="ja-JP" altLang="en-US" kern="0">
              <a:solidFill>
                <a:prstClr val="white"/>
              </a:solidFill>
              <a:latin typeface="Calibri" panose="020F0502020204030204"/>
              <a:ea typeface="ＭＳ Ｐゴシック"/>
            </a:endParaRPr>
          </a:p>
        </p:txBody>
      </p:sp>
      <p:sp>
        <p:nvSpPr>
          <p:cNvPr id="1857" name="下矢印 37"/>
          <p:cNvSpPr/>
          <p:nvPr/>
        </p:nvSpPr>
        <p:spPr>
          <a:xfrm rot="3123765">
            <a:off x="7832609" y="4917878"/>
            <a:ext cx="284684" cy="592173"/>
          </a:xfrm>
          <a:prstGeom prst="downArrow">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endParaRPr kumimoji="1" lang="ja-JP" altLang="en-US" kern="0">
              <a:solidFill>
                <a:prstClr val="white"/>
              </a:solidFill>
              <a:latin typeface="Calibri" panose="020F0502020204030204"/>
              <a:ea typeface="ＭＳ Ｐゴシック"/>
            </a:endParaRPr>
          </a:p>
        </p:txBody>
      </p:sp>
      <p:sp>
        <p:nvSpPr>
          <p:cNvPr id="1858" name="下矢印 38"/>
          <p:cNvSpPr/>
          <p:nvPr/>
        </p:nvSpPr>
        <p:spPr>
          <a:xfrm rot="6902576">
            <a:off x="4539204" y="4859148"/>
            <a:ext cx="346613" cy="648635"/>
          </a:xfrm>
          <a:prstGeom prst="downArrow">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endParaRPr kumimoji="1" lang="ja-JP" altLang="en-US" kern="0">
              <a:solidFill>
                <a:prstClr val="white"/>
              </a:solidFill>
              <a:latin typeface="Calibri" panose="020F0502020204030204"/>
              <a:ea typeface="ＭＳ Ｐゴシック"/>
            </a:endParaRPr>
          </a:p>
        </p:txBody>
      </p:sp>
      <p:sp>
        <p:nvSpPr>
          <p:cNvPr id="1859" name="下矢印 39"/>
          <p:cNvSpPr/>
          <p:nvPr/>
        </p:nvSpPr>
        <p:spPr>
          <a:xfrm rot="10800000">
            <a:off x="3421655" y="3740166"/>
            <a:ext cx="361617" cy="578509"/>
          </a:xfrm>
          <a:prstGeom prst="downArrow">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endParaRPr kumimoji="1" lang="ja-JP" altLang="en-US" kern="0">
              <a:solidFill>
                <a:prstClr val="white"/>
              </a:solidFill>
              <a:latin typeface="Calibri" panose="020F0502020204030204"/>
              <a:ea typeface="ＭＳ Ｐゴシック"/>
            </a:endParaRPr>
          </a:p>
        </p:txBody>
      </p:sp>
    </p:spTree>
    <p:extLst>
      <p:ext uri="{BB962C8B-B14F-4D97-AF65-F5344CB8AC3E}">
        <p14:creationId xmlns:p14="http://schemas.microsoft.com/office/powerpoint/2010/main" val="167515058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DC54B-A548-5E63-BFAE-F9E77F1870C7}"/>
            </a:ext>
          </a:extLst>
        </p:cNvPr>
        <p:cNvGrpSpPr/>
        <p:nvPr/>
      </p:nvGrpSpPr>
      <p:grpSpPr>
        <a:xfrm>
          <a:off x="0" y="0"/>
          <a:ext cx="0" cy="0"/>
          <a:chOff x="0" y="0"/>
          <a:chExt cx="0" cy="0"/>
        </a:xfrm>
      </p:grpSpPr>
      <p:sp>
        <p:nvSpPr>
          <p:cNvPr id="2003" name="テキスト ボックス 2">
            <a:extLst>
              <a:ext uri="{FF2B5EF4-FFF2-40B4-BE49-F238E27FC236}">
                <a16:creationId xmlns:a16="http://schemas.microsoft.com/office/drawing/2014/main" id="{8B687452-4955-3675-2159-15B985D4285E}"/>
              </a:ext>
            </a:extLst>
          </p:cNvPr>
          <p:cNvSpPr txBox="1"/>
          <p:nvPr/>
        </p:nvSpPr>
        <p:spPr>
          <a:xfrm>
            <a:off x="850415" y="120534"/>
            <a:ext cx="864096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40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メイリオ" pitchFamily="50" charset="-128"/>
              </a:rPr>
              <a:t>インテーク</a:t>
            </a:r>
            <a:endParaRPr kumimoji="1" lang="ja-JP" altLang="en-US" sz="40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メイリオ" pitchFamily="50" charset="-128"/>
            </a:endParaRPr>
          </a:p>
        </p:txBody>
      </p:sp>
      <p:cxnSp>
        <p:nvCxnSpPr>
          <p:cNvPr id="2004" name="直線コネクタ 5">
            <a:extLst>
              <a:ext uri="{FF2B5EF4-FFF2-40B4-BE49-F238E27FC236}">
                <a16:creationId xmlns:a16="http://schemas.microsoft.com/office/drawing/2014/main" id="{0CB825F5-C465-C840-067A-2630024B97DA}"/>
              </a:ext>
            </a:extLst>
          </p:cNvPr>
          <p:cNvCxnSpPr/>
          <p:nvPr/>
        </p:nvCxnSpPr>
        <p:spPr>
          <a:xfrm>
            <a:off x="850415" y="766865"/>
            <a:ext cx="8892480"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2005" name="コンテンツ プレースホルダー 2">
            <a:extLst>
              <a:ext uri="{FF2B5EF4-FFF2-40B4-BE49-F238E27FC236}">
                <a16:creationId xmlns:a16="http://schemas.microsoft.com/office/drawing/2014/main" id="{94DE011C-8596-4366-2C42-F5056BC7625C}"/>
              </a:ext>
            </a:extLst>
          </p:cNvPr>
          <p:cNvSpPr txBox="1"/>
          <p:nvPr/>
        </p:nvSpPr>
        <p:spPr>
          <a:xfrm>
            <a:off x="850415" y="971962"/>
            <a:ext cx="9714638" cy="1005578"/>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相談支援の展開のうえでは、支援対象者との信頼関係の構築することが前提となる。</a:t>
            </a:r>
            <a:endParaRPr kumimoji="1" lang="en-US" altLang="ja-JP" sz="36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2" name="テキスト ボックス 1">
            <a:extLst>
              <a:ext uri="{FF2B5EF4-FFF2-40B4-BE49-F238E27FC236}">
                <a16:creationId xmlns:a16="http://schemas.microsoft.com/office/drawing/2014/main" id="{8C7C1EAA-447E-42EE-AAB1-B7D9F078D6C3}"/>
              </a:ext>
            </a:extLst>
          </p:cNvPr>
          <p:cNvSpPr txBox="1"/>
          <p:nvPr/>
        </p:nvSpPr>
        <p:spPr>
          <a:xfrm>
            <a:off x="194553" y="2469718"/>
            <a:ext cx="11828834" cy="3416320"/>
          </a:xfrm>
          <a:prstGeom prst="rect">
            <a:avLst/>
          </a:prstGeom>
          <a:noFill/>
          <a:ln cmpd="thickThin">
            <a:solidFill>
              <a:schemeClr val="tx1"/>
            </a:solidFill>
          </a:ln>
        </p:spPr>
        <p:txBody>
          <a:bodyPr wrap="square" rtlCol="0">
            <a:spAutoFit/>
          </a:bodyPr>
          <a:lstStyle/>
          <a:p>
            <a:pPr marL="514350" indent="-514350">
              <a:buFont typeface="+mj-ea"/>
              <a:buAutoNum type="circleNumDbPlain"/>
            </a:pPr>
            <a:r>
              <a:rPr kumimoji="1" lang="ja-JP" altLang="en-US" sz="3600" dirty="0">
                <a:latin typeface="UD デジタル 教科書体 NK-B" panose="02020700000000000000" pitchFamily="18" charset="-128"/>
                <a:ea typeface="UD デジタル 教科書体 NK-B" panose="02020700000000000000" pitchFamily="18" charset="-128"/>
              </a:rPr>
              <a:t>主訴の把握</a:t>
            </a:r>
            <a:endParaRPr kumimoji="1" lang="en-US" altLang="ja-JP" sz="3600" dirty="0">
              <a:latin typeface="UD デジタル 教科書体 NK-B" panose="02020700000000000000" pitchFamily="18" charset="-128"/>
              <a:ea typeface="UD デジタル 教科書体 NK-B" panose="02020700000000000000" pitchFamily="18" charset="-128"/>
            </a:endParaRPr>
          </a:p>
          <a:p>
            <a:pPr marL="514350" indent="-514350">
              <a:buFont typeface="+mj-ea"/>
              <a:buAutoNum type="circleNumDbPlain"/>
            </a:pPr>
            <a:r>
              <a:rPr kumimoji="1" lang="ja-JP" altLang="en-US" sz="3600" dirty="0">
                <a:latin typeface="UD デジタル 教科書体 NK-B" panose="02020700000000000000" pitchFamily="18" charset="-128"/>
                <a:ea typeface="UD デジタル 教科書体 NK-B" panose="02020700000000000000" pitchFamily="18" charset="-128"/>
              </a:rPr>
              <a:t>相談の経緯、支援経路、課題感の主体</a:t>
            </a:r>
            <a:endParaRPr kumimoji="1" lang="en-US" altLang="ja-JP" sz="3600" dirty="0">
              <a:latin typeface="UD デジタル 教科書体 NK-B" panose="02020700000000000000" pitchFamily="18" charset="-128"/>
              <a:ea typeface="UD デジタル 教科書体 NK-B" panose="02020700000000000000" pitchFamily="18" charset="-128"/>
            </a:endParaRPr>
          </a:p>
          <a:p>
            <a:pPr marL="514350" indent="-514350">
              <a:buFont typeface="+mj-ea"/>
              <a:buAutoNum type="circleNumDbPlain"/>
            </a:pPr>
            <a:r>
              <a:rPr kumimoji="1" lang="ja-JP" altLang="en-US" sz="3600" dirty="0">
                <a:latin typeface="UD デジタル 教科書体 NK-B" panose="02020700000000000000" pitchFamily="18" charset="-128"/>
                <a:ea typeface="UD デジタル 教科書体 NK-B" panose="02020700000000000000" pitchFamily="18" charset="-128"/>
              </a:rPr>
              <a:t>スクリーニング</a:t>
            </a:r>
            <a:r>
              <a:rPr kumimoji="1" lang="en-US" altLang="ja-JP" sz="3600" dirty="0">
                <a:latin typeface="UD デジタル 教科書体 NK-B" panose="02020700000000000000" pitchFamily="18" charset="-128"/>
                <a:ea typeface="UD デジタル 教科書体 NK-B" panose="02020700000000000000" pitchFamily="18" charset="-128"/>
              </a:rPr>
              <a:t>(</a:t>
            </a:r>
            <a:r>
              <a:rPr kumimoji="1" lang="ja-JP" altLang="en-US" sz="3600" dirty="0">
                <a:latin typeface="UD デジタル 教科書体 NK-B" panose="02020700000000000000" pitchFamily="18" charset="-128"/>
                <a:ea typeface="UD デジタル 教科書体 NK-B" panose="02020700000000000000" pitchFamily="18" charset="-128"/>
              </a:rPr>
              <a:t>受理判断・緊急性の判断・支援方法</a:t>
            </a:r>
            <a:r>
              <a:rPr kumimoji="1" lang="en-US" altLang="ja-JP" sz="3600" dirty="0">
                <a:latin typeface="UD デジタル 教科書体 NK-B" panose="02020700000000000000" pitchFamily="18" charset="-128"/>
                <a:ea typeface="UD デジタル 教科書体 NK-B" panose="02020700000000000000" pitchFamily="18" charset="-128"/>
              </a:rPr>
              <a:t>)</a:t>
            </a:r>
          </a:p>
          <a:p>
            <a:pPr marL="514350" indent="-514350">
              <a:buFont typeface="+mj-ea"/>
              <a:buAutoNum type="circleNumDbPlain"/>
            </a:pPr>
            <a:r>
              <a:rPr kumimoji="1" lang="ja-JP" altLang="en-US" sz="3600" dirty="0">
                <a:latin typeface="UD デジタル 教科書体 NK-B" panose="02020700000000000000" pitchFamily="18" charset="-128"/>
                <a:ea typeface="UD デジタル 教科書体 NK-B" panose="02020700000000000000" pitchFamily="18" charset="-128"/>
              </a:rPr>
              <a:t>事業説明　</a:t>
            </a:r>
            <a:r>
              <a:rPr kumimoji="1" lang="en-US" altLang="ja-JP" sz="3600" dirty="0">
                <a:latin typeface="UD デジタル 教科書体 NK-B" panose="02020700000000000000" pitchFamily="18" charset="-128"/>
                <a:ea typeface="UD デジタル 教科書体 NK-B" panose="02020700000000000000" pitchFamily="18" charset="-128"/>
              </a:rPr>
              <a:t>※</a:t>
            </a:r>
            <a:r>
              <a:rPr kumimoji="1" lang="ja-JP" altLang="en-US" sz="3600" dirty="0">
                <a:latin typeface="UD デジタル 教科書体 NK-B" panose="02020700000000000000" pitchFamily="18" charset="-128"/>
                <a:ea typeface="UD デジタル 教科書体 NK-B" panose="02020700000000000000" pitchFamily="18" charset="-128"/>
              </a:rPr>
              <a:t>対等性と利用契約</a:t>
            </a:r>
            <a:endParaRPr kumimoji="1" lang="en-US" altLang="ja-JP" sz="3600" dirty="0">
              <a:latin typeface="UD デジタル 教科書体 NK-B" panose="02020700000000000000" pitchFamily="18" charset="-128"/>
              <a:ea typeface="UD デジタル 教科書体 NK-B" panose="02020700000000000000" pitchFamily="18" charset="-128"/>
            </a:endParaRPr>
          </a:p>
          <a:p>
            <a:pPr marL="514350" indent="-514350">
              <a:buFont typeface="+mj-ea"/>
              <a:buAutoNum type="circleNumDbPlain"/>
            </a:pPr>
            <a:r>
              <a:rPr kumimoji="1" lang="ja-JP" altLang="en-US" sz="3600" dirty="0">
                <a:latin typeface="UD デジタル 教科書体 NK-B" panose="02020700000000000000" pitchFamily="18" charset="-128"/>
                <a:ea typeface="UD デジタル 教科書体 NK-B" panose="02020700000000000000" pitchFamily="18" charset="-128"/>
              </a:rPr>
              <a:t>個人情報保護　</a:t>
            </a:r>
            <a:r>
              <a:rPr kumimoji="1" lang="en-US" altLang="ja-JP" sz="3600" dirty="0">
                <a:latin typeface="UD デジタル 教科書体 NK-B" panose="02020700000000000000" pitchFamily="18" charset="-128"/>
                <a:ea typeface="UD デジタル 教科書体 NK-B" panose="02020700000000000000" pitchFamily="18" charset="-128"/>
              </a:rPr>
              <a:t>※</a:t>
            </a:r>
            <a:r>
              <a:rPr kumimoji="1" lang="ja-JP" altLang="en-US" sz="3600" dirty="0">
                <a:latin typeface="UD デジタル 教科書体 NK-B" panose="02020700000000000000" pitchFamily="18" charset="-128"/>
                <a:ea typeface="UD デジタル 教科書体 NK-B" panose="02020700000000000000" pitchFamily="18" charset="-128"/>
              </a:rPr>
              <a:t>守秘義務とプライバシーの尊重</a:t>
            </a:r>
            <a:endParaRPr kumimoji="1" lang="en-US" altLang="ja-JP" sz="3600" dirty="0">
              <a:latin typeface="UD デジタル 教科書体 NK-B" panose="02020700000000000000" pitchFamily="18" charset="-128"/>
              <a:ea typeface="UD デジタル 教科書体 NK-B" panose="02020700000000000000" pitchFamily="18" charset="-128"/>
            </a:endParaRPr>
          </a:p>
          <a:p>
            <a:pPr marL="514350" indent="-514350">
              <a:buFont typeface="+mj-ea"/>
              <a:buAutoNum type="circleNumDbPlain"/>
            </a:pPr>
            <a:r>
              <a:rPr kumimoji="1" lang="ja-JP" altLang="en-US" sz="3600" dirty="0">
                <a:latin typeface="UD デジタル 教科書体 NK-B" panose="02020700000000000000" pitchFamily="18" charset="-128"/>
                <a:ea typeface="UD デジタル 教科書体 NK-B" panose="02020700000000000000" pitchFamily="18" charset="-128"/>
              </a:rPr>
              <a:t>初期段階における関係性構築</a:t>
            </a:r>
            <a:endParaRPr kumimoji="1" lang="en-US" altLang="ja-JP" sz="3600" dirty="0">
              <a:latin typeface="UD デジタル 教科書体 NK-B" panose="02020700000000000000" pitchFamily="18" charset="-128"/>
              <a:ea typeface="UD デジタル 教科書体 NK-B" panose="02020700000000000000" pitchFamily="18" charset="-128"/>
            </a:endParaRPr>
          </a:p>
        </p:txBody>
      </p:sp>
      <p:sp>
        <p:nvSpPr>
          <p:cNvPr id="3" name="フッター プレースホルダ 1">
            <a:extLst>
              <a:ext uri="{FF2B5EF4-FFF2-40B4-BE49-F238E27FC236}">
                <a16:creationId xmlns:a16="http://schemas.microsoft.com/office/drawing/2014/main" id="{DE99EC5E-8D93-CFF4-859A-9A00384B3C26}"/>
              </a:ext>
            </a:extLst>
          </p:cNvPr>
          <p:cNvSpPr>
            <a:spLocks noGrp="1"/>
          </p:cNvSpPr>
          <p:nvPr>
            <p:ph type="ftr" sz="quarter" idx="11"/>
          </p:nvPr>
        </p:nvSpPr>
        <p:spPr>
          <a:xfrm>
            <a:off x="1684422" y="6075948"/>
            <a:ext cx="9028966" cy="661518"/>
          </a:xfrm>
        </p:spPr>
        <p:txBody>
          <a:bodyPr/>
          <a:lstStyle/>
          <a:p>
            <a:r>
              <a:rPr kumimoji="1" lang="ja-JP" altLang="en-US" sz="1800" dirty="0">
                <a:solidFill>
                  <a:schemeClr val="tx1"/>
                </a:solidFill>
                <a:latin typeface="UD デジタル 教科書体 NK-B" panose="02020700000000000000" pitchFamily="18" charset="-128"/>
                <a:ea typeface="UD デジタル 教科書体 NK-B" panose="02020700000000000000" pitchFamily="18" charset="-128"/>
              </a:rPr>
              <a:t>改訂障害者相談支援従事者研修テキスト　初任者研修編　</a:t>
            </a:r>
            <a:r>
              <a:rPr kumimoji="1" lang="en-US" altLang="ja-JP" sz="1800" dirty="0">
                <a:solidFill>
                  <a:schemeClr val="tx1"/>
                </a:solidFill>
                <a:latin typeface="UD デジタル 教科書体 NK-B" panose="02020700000000000000" pitchFamily="18" charset="-128"/>
                <a:ea typeface="UD デジタル 教科書体 NK-B" panose="02020700000000000000" pitchFamily="18" charset="-128"/>
              </a:rPr>
              <a:t>P82</a:t>
            </a:r>
            <a:r>
              <a:rPr kumimoji="1" lang="ja-JP" altLang="en-US" sz="1800" dirty="0">
                <a:solidFill>
                  <a:schemeClr val="tx1"/>
                </a:solidFill>
                <a:latin typeface="UD デジタル 教科書体 NK-B" panose="02020700000000000000" pitchFamily="18" charset="-128"/>
                <a:ea typeface="UD デジタル 教科書体 NK-B" panose="02020700000000000000" pitchFamily="18" charset="-128"/>
              </a:rPr>
              <a:t>　より引用</a:t>
            </a:r>
          </a:p>
        </p:txBody>
      </p:sp>
    </p:spTree>
    <p:extLst>
      <p:ext uri="{BB962C8B-B14F-4D97-AF65-F5344CB8AC3E}">
        <p14:creationId xmlns:p14="http://schemas.microsoft.com/office/powerpoint/2010/main" val="33835559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2" name="フッター プレースホルダ 1"/>
          <p:cNvSpPr>
            <a:spLocks noGrp="1"/>
          </p:cNvSpPr>
          <p:nvPr>
            <p:ph type="ftr" sz="quarter" idx="11"/>
          </p:nvPr>
        </p:nvSpPr>
        <p:spPr>
          <a:xfrm>
            <a:off x="1608220" y="6112052"/>
            <a:ext cx="10038347" cy="332697"/>
          </a:xfrm>
        </p:spPr>
        <p:txBody>
          <a:bodyPr/>
          <a:lstStyle/>
          <a:p>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新カリキュラムに基づく相談支援従事者養成研修モデル研修</a:t>
            </a:r>
            <a:r>
              <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初任者研修</a:t>
            </a:r>
            <a:r>
              <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rPr>
              <a:t>), SSA2018-2019(c) </a:t>
            </a: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不許複製</a:t>
            </a:r>
          </a:p>
        </p:txBody>
      </p:sp>
      <p:sp>
        <p:nvSpPr>
          <p:cNvPr id="2003" name="テキスト ボックス 2"/>
          <p:cNvSpPr txBox="1"/>
          <p:nvPr/>
        </p:nvSpPr>
        <p:spPr>
          <a:xfrm>
            <a:off x="727503" y="163371"/>
            <a:ext cx="8640960" cy="707886"/>
          </a:xfrm>
          <a:prstGeom prst="rect">
            <a:avLst/>
          </a:prstGeom>
          <a:noFill/>
        </p:spPr>
        <p:txBody>
          <a:bodyPr wrap="square" rtlCol="0">
            <a:spAutoFit/>
          </a:bodyPr>
          <a:lstStyle/>
          <a:p>
            <a:r>
              <a:rPr lang="ja-JP" altLang="en-US" sz="4000" b="1" dirty="0">
                <a:latin typeface="UD デジタル 教科書体 NK-B" panose="02020700000000000000" pitchFamily="18" charset="-128"/>
                <a:ea typeface="UD デジタル 教科書体 NK-B" panose="02020700000000000000" pitchFamily="18" charset="-128"/>
                <a:cs typeface="メイリオ" pitchFamily="50" charset="-128"/>
              </a:rPr>
              <a:t>インテーク</a:t>
            </a:r>
            <a:endParaRPr kumimoji="1" lang="ja-JP" altLang="en-US" sz="4000" b="1" dirty="0">
              <a:latin typeface="UD デジタル 教科書体 NK-B" panose="02020700000000000000" pitchFamily="18" charset="-128"/>
              <a:ea typeface="UD デジタル 教科書体 NK-B" panose="02020700000000000000" pitchFamily="18" charset="-128"/>
              <a:cs typeface="メイリオ" pitchFamily="50" charset="-128"/>
            </a:endParaRPr>
          </a:p>
        </p:txBody>
      </p:sp>
      <p:cxnSp>
        <p:nvCxnSpPr>
          <p:cNvPr id="2004" name="直線コネクタ 5"/>
          <p:cNvCxnSpPr/>
          <p:nvPr/>
        </p:nvCxnSpPr>
        <p:spPr>
          <a:xfrm>
            <a:off x="750201" y="767194"/>
            <a:ext cx="8892480"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2005" name="コンテンツ プレースホルダー 2"/>
          <p:cNvSpPr txBox="1"/>
          <p:nvPr/>
        </p:nvSpPr>
        <p:spPr>
          <a:xfrm>
            <a:off x="172453" y="1070045"/>
            <a:ext cx="11072721" cy="5042007"/>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UD デジタル 教科書体 NK-B" panose="02020700000000000000" pitchFamily="18" charset="-128"/>
                <a:ea typeface="UD デジタル 教科書体 NK-B" panose="02020700000000000000" pitchFamily="18" charset="-128"/>
              </a:rPr>
              <a:t>インテーク＝入口と考えると・・・</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dirty="0">
                <a:latin typeface="UD デジタル 教科書体 NK-B" panose="02020700000000000000" pitchFamily="18" charset="-128"/>
                <a:ea typeface="UD デジタル 教科書体 NK-B" panose="02020700000000000000" pitchFamily="18" charset="-128"/>
              </a:rPr>
              <a:t>→ケアマネジメントの必要性の判断（複雑性と緊急性）</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dirty="0">
                <a:latin typeface="UD デジタル 教科書体 NK-B" panose="02020700000000000000" pitchFamily="18" charset="-128"/>
                <a:ea typeface="UD デジタル 教科書体 NK-B" panose="02020700000000000000" pitchFamily="18" charset="-128"/>
              </a:rPr>
              <a:t>→ケアマネジメントの契約</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dirty="0">
              <a:latin typeface="UD デジタル 教科書体 NK-B" panose="02020700000000000000" pitchFamily="18" charset="-128"/>
              <a:ea typeface="UD デジタル 教科書体 NK-B" panose="02020700000000000000" pitchFamily="18" charset="-128"/>
            </a:endParaRPr>
          </a:p>
          <a:p>
            <a:r>
              <a:rPr lang="ja-JP" altLang="en-US" dirty="0">
                <a:latin typeface="UD デジタル 教科書体 NK-B" panose="02020700000000000000" pitchFamily="18" charset="-128"/>
                <a:ea typeface="UD デジタル 教科書体 NK-B" panose="02020700000000000000" pitchFamily="18" charset="-128"/>
              </a:rPr>
              <a:t>基本姿勢</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dirty="0">
                <a:latin typeface="UD デジタル 教科書体 NK-B" panose="02020700000000000000" pitchFamily="18" charset="-128"/>
                <a:ea typeface="UD デジタル 教科書体 NK-B" panose="02020700000000000000" pitchFamily="18" charset="-128"/>
              </a:rPr>
              <a:t>→十分な時間</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dirty="0">
                <a:latin typeface="UD デジタル 教科書体 NK-B" panose="02020700000000000000" pitchFamily="18" charset="-128"/>
                <a:ea typeface="UD デジタル 教科書体 NK-B" panose="02020700000000000000" pitchFamily="18" charset="-128"/>
              </a:rPr>
              <a:t>→傾聴姿勢</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dirty="0">
                <a:latin typeface="UD デジタル 教科書体 NK-B" panose="02020700000000000000" pitchFamily="18" charset="-128"/>
                <a:ea typeface="UD デジタル 教科書体 NK-B" panose="02020700000000000000" pitchFamily="18" charset="-128"/>
              </a:rPr>
              <a:t>→家族だけでなく、本人からの情報収集</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dirty="0">
                <a:latin typeface="UD デジタル 教科書体 NK-B" panose="02020700000000000000" pitchFamily="18" charset="-128"/>
                <a:ea typeface="UD デジタル 教科書体 NK-B" panose="02020700000000000000" pitchFamily="18" charset="-128"/>
              </a:rPr>
              <a:t>→ケアマネジメントの説明と同意</a:t>
            </a:r>
            <a:endParaRPr lang="en-US" altLang="ja-JP"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416730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3" name="タイトル 1"/>
          <p:cNvSpPr>
            <a:spLocks noGrp="1"/>
          </p:cNvSpPr>
          <p:nvPr>
            <p:ph type="title"/>
          </p:nvPr>
        </p:nvSpPr>
        <p:spPr>
          <a:xfrm>
            <a:off x="1981200" y="188640"/>
            <a:ext cx="7467600" cy="648072"/>
          </a:xfrm>
        </p:spPr>
        <p:txBody>
          <a:bodyPr>
            <a:normAutofit/>
          </a:bodyPr>
          <a:lstStyle/>
          <a:p>
            <a:pPr algn="ctr"/>
            <a:r>
              <a:rPr lang="ja-JP" altLang="en-US" sz="3600" b="1" dirty="0">
                <a:latin typeface="UD デジタル 教科書体 NK-B" panose="02020700000000000000" pitchFamily="18" charset="-128"/>
                <a:ea typeface="UD デジタル 教科書体 NK-B" panose="02020700000000000000" pitchFamily="18" charset="-128"/>
              </a:rPr>
              <a:t>インテーク（受理面接）</a:t>
            </a:r>
          </a:p>
        </p:txBody>
      </p:sp>
      <p:sp>
        <p:nvSpPr>
          <p:cNvPr id="2024" name="コンテンツ プレースホルダ 2"/>
          <p:cNvSpPr>
            <a:spLocks noGrp="1"/>
          </p:cNvSpPr>
          <p:nvPr>
            <p:ph idx="1"/>
          </p:nvPr>
        </p:nvSpPr>
        <p:spPr>
          <a:xfrm>
            <a:off x="1981200" y="980730"/>
            <a:ext cx="7467600" cy="1092896"/>
          </a:xfrm>
        </p:spPr>
        <p:txBody>
          <a:bodyPr/>
          <a:lstStyle/>
          <a:p>
            <a:r>
              <a:rPr kumimoji="1" lang="ja-JP" altLang="en-US" dirty="0">
                <a:latin typeface="UD デジタル 教科書体 NK-B" panose="02020700000000000000" pitchFamily="18" charset="-128"/>
                <a:ea typeface="UD デジタル 教科書体 NK-B" panose="02020700000000000000" pitchFamily="18" charset="-128"/>
              </a:rPr>
              <a:t>相談者に対して最初に行われる面接。</a:t>
            </a:r>
            <a:endParaRPr kumimoji="1" lang="en-US" altLang="ja-JP" dirty="0">
              <a:latin typeface="UD デジタル 教科書体 NK-B" panose="02020700000000000000" pitchFamily="18" charset="-128"/>
              <a:ea typeface="UD デジタル 教科書体 NK-B" panose="02020700000000000000" pitchFamily="18" charset="-128"/>
            </a:endParaRPr>
          </a:p>
          <a:p>
            <a:r>
              <a:rPr lang="ja-JP" altLang="en-US" dirty="0">
                <a:latin typeface="UD デジタル 教科書体 NK-B" panose="02020700000000000000" pitchFamily="18" charset="-128"/>
                <a:ea typeface="UD デジタル 教科書体 NK-B" panose="02020700000000000000" pitchFamily="18" charset="-128"/>
              </a:rPr>
              <a:t>主訴を中心とした相談者の情報を収集。</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2025" name="コンテンツ プレースホルダ 2"/>
          <p:cNvSpPr txBox="1"/>
          <p:nvPr/>
        </p:nvSpPr>
        <p:spPr>
          <a:xfrm>
            <a:off x="505837" y="3423194"/>
            <a:ext cx="11167353" cy="3246166"/>
          </a:xfrm>
          <a:prstGeom prst="rect">
            <a:avLst/>
          </a:prstGeom>
          <a:ln>
            <a:solidFill>
              <a:schemeClr val="tx1"/>
            </a:solidFill>
          </a:ln>
        </p:spPr>
        <p:txBody>
          <a:bodyPr vert="horz">
            <a:normAutofit/>
          </a:bodyPr>
          <a:lstStyle/>
          <a:p>
            <a:pPr marL="274320" indent="-274320" defTabSz="914400">
              <a:spcBef>
                <a:spcPts val="600"/>
              </a:spcBef>
              <a:buClr>
                <a:schemeClr val="accent1"/>
              </a:buClr>
              <a:buSzPct val="70000"/>
              <a:buFont typeface="Wingdings"/>
              <a:buChar char=""/>
              <a:defRPr/>
            </a:pPr>
            <a:r>
              <a:rPr lang="ja-JP" altLang="en-US" sz="2800" dirty="0">
                <a:latin typeface="UD デジタル 教科書体 NK-B" panose="02020700000000000000" pitchFamily="18" charset="-128"/>
                <a:ea typeface="UD デジタル 教科書体 NK-B" panose="02020700000000000000" pitchFamily="18" charset="-128"/>
              </a:rPr>
              <a:t>雰囲気作り（話しやすい雰囲気、受容共感、プライバシーへの配慮）</a:t>
            </a:r>
            <a:endParaRPr kumimoji="1" lang="en-US" altLang="ja-JP" sz="2800" dirty="0">
              <a:latin typeface="UD デジタル 教科書体 NK-B" panose="02020700000000000000" pitchFamily="18" charset="-128"/>
              <a:ea typeface="UD デジタル 教科書体 NK-B" panose="02020700000000000000" pitchFamily="18" charset="-128"/>
            </a:endParaRPr>
          </a:p>
          <a:p>
            <a:pPr marL="274320" indent="-274320" defTabSz="914400">
              <a:spcBef>
                <a:spcPts val="600"/>
              </a:spcBef>
              <a:buClr>
                <a:schemeClr val="accent1"/>
              </a:buClr>
              <a:buSzPct val="70000"/>
              <a:buFont typeface="Wingdings"/>
              <a:buChar char=""/>
              <a:defRPr/>
            </a:pPr>
            <a:r>
              <a:rPr kumimoji="1" lang="ja-JP" altLang="en-US" sz="2800" dirty="0">
                <a:latin typeface="UD デジタル 教科書体 NK-B" panose="02020700000000000000" pitchFamily="18" charset="-128"/>
                <a:ea typeface="UD デジタル 教科書体 NK-B" panose="02020700000000000000" pitchFamily="18" charset="-128"/>
              </a:rPr>
              <a:t>言葉ではないコミュニケーションも大事</a:t>
            </a:r>
            <a:endParaRPr kumimoji="1" lang="en-US" altLang="ja-JP" sz="2800" dirty="0">
              <a:latin typeface="UD デジタル 教科書体 NK-B" panose="02020700000000000000" pitchFamily="18" charset="-128"/>
              <a:ea typeface="UD デジタル 教科書体 NK-B" panose="02020700000000000000" pitchFamily="18" charset="-128"/>
            </a:endParaRPr>
          </a:p>
          <a:p>
            <a:pPr marL="274320" indent="-274320" defTabSz="914400">
              <a:spcBef>
                <a:spcPts val="600"/>
              </a:spcBef>
              <a:buClr>
                <a:schemeClr val="accent1"/>
              </a:buClr>
              <a:buSzPct val="70000"/>
              <a:buFont typeface="Wingdings"/>
              <a:buChar char=""/>
              <a:defRPr/>
            </a:pPr>
            <a:r>
              <a:rPr lang="ja-JP" altLang="en-US" sz="2800" dirty="0">
                <a:latin typeface="UD デジタル 教科書体 NK-B" panose="02020700000000000000" pitchFamily="18" charset="-128"/>
                <a:ea typeface="UD デジタル 教科書体 NK-B" panose="02020700000000000000" pitchFamily="18" charset="-128"/>
              </a:rPr>
              <a:t>面接の工夫、一方的な質問攻めではなく相談者からの質問にも答える</a:t>
            </a:r>
            <a:endParaRPr lang="en-US" altLang="ja-JP" sz="2800" dirty="0">
              <a:latin typeface="UD デジタル 教科書体 NK-B" panose="02020700000000000000" pitchFamily="18" charset="-128"/>
              <a:ea typeface="UD デジタル 教科書体 NK-B" panose="02020700000000000000" pitchFamily="18" charset="-128"/>
            </a:endParaRPr>
          </a:p>
          <a:p>
            <a:pPr marL="274320" indent="-274320" defTabSz="914400">
              <a:spcBef>
                <a:spcPts val="600"/>
              </a:spcBef>
              <a:buClr>
                <a:schemeClr val="accent1"/>
              </a:buClr>
              <a:buSzPct val="70000"/>
              <a:buFont typeface="Wingdings"/>
              <a:buChar char=""/>
              <a:defRPr/>
            </a:pPr>
            <a:r>
              <a:rPr kumimoji="1" lang="ja-JP" altLang="en-US" sz="2800" dirty="0">
                <a:latin typeface="UD デジタル 教科書体 NK-B" panose="02020700000000000000" pitchFamily="18" charset="-128"/>
                <a:ea typeface="UD デジタル 教科書体 NK-B" panose="02020700000000000000" pitchFamily="18" charset="-128"/>
              </a:rPr>
              <a:t>座る位置や周囲への配慮</a:t>
            </a:r>
            <a:endParaRPr kumimoji="1" lang="en-US" altLang="ja-JP" sz="2800" dirty="0">
              <a:latin typeface="UD デジタル 教科書体 NK-B" panose="02020700000000000000" pitchFamily="18" charset="-128"/>
              <a:ea typeface="UD デジタル 教科書体 NK-B" panose="02020700000000000000" pitchFamily="18" charset="-128"/>
            </a:endParaRPr>
          </a:p>
          <a:p>
            <a:pPr marL="274320" indent="-274320" defTabSz="914400">
              <a:spcBef>
                <a:spcPts val="600"/>
              </a:spcBef>
              <a:buClr>
                <a:schemeClr val="accent1"/>
              </a:buClr>
              <a:buSzPct val="70000"/>
              <a:buFont typeface="Wingdings"/>
              <a:buChar char=""/>
              <a:defRPr/>
            </a:pPr>
            <a:r>
              <a:rPr lang="ja-JP" altLang="en-US" sz="2800" dirty="0">
                <a:latin typeface="UD デジタル 教科書体 NK-B" panose="02020700000000000000" pitchFamily="18" charset="-128"/>
                <a:ea typeface="UD デジタル 教科書体 NK-B" panose="02020700000000000000" pitchFamily="18" charset="-128"/>
              </a:rPr>
              <a:t>相談者との信頼関係（関係づくり、自分は何をする人か、ラポール、受容共感、一緒に考える姿勢）</a:t>
            </a:r>
            <a:endParaRPr kumimoji="1" lang="en-US" altLang="ja-JP" sz="2800" dirty="0">
              <a:latin typeface="UD デジタル 教科書体 NK-B" panose="02020700000000000000" pitchFamily="18" charset="-128"/>
              <a:ea typeface="UD デジタル 教科書体 NK-B" panose="02020700000000000000" pitchFamily="18" charset="-128"/>
            </a:endParaRPr>
          </a:p>
        </p:txBody>
      </p:sp>
      <p:sp>
        <p:nvSpPr>
          <p:cNvPr id="2026" name="円/楕円 6"/>
          <p:cNvSpPr/>
          <p:nvPr/>
        </p:nvSpPr>
        <p:spPr>
          <a:xfrm>
            <a:off x="291830" y="1832049"/>
            <a:ext cx="2451370" cy="1092895"/>
          </a:xfrm>
          <a:prstGeom prst="ellipse">
            <a:avLst/>
          </a:prstGeom>
          <a:solidFill>
            <a:srgbClr val="FFFF00"/>
          </a:solidFill>
          <a:ln>
            <a:solidFill>
              <a:srgbClr val="FFFF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3200" b="1" dirty="0">
                <a:latin typeface="UD デジタル 教科書体 NK-B" panose="02020700000000000000" pitchFamily="18" charset="-128"/>
                <a:ea typeface="UD デジタル 教科書体 NK-B" panose="02020700000000000000" pitchFamily="18" charset="-128"/>
              </a:rPr>
              <a:t>ポイント</a:t>
            </a:r>
          </a:p>
        </p:txBody>
      </p:sp>
      <p:sp>
        <p:nvSpPr>
          <p:cNvPr id="2027" name="正方形/長方形 3"/>
          <p:cNvSpPr/>
          <p:nvPr/>
        </p:nvSpPr>
        <p:spPr>
          <a:xfrm>
            <a:off x="3026990" y="2217644"/>
            <a:ext cx="8043086" cy="861774"/>
          </a:xfrm>
          <a:prstGeom prst="rect">
            <a:avLst/>
          </a:prstGeom>
        </p:spPr>
        <p:txBody>
          <a:bodyPr wrap="square">
            <a:spAutoFit/>
          </a:bodyPr>
          <a:lstStyle/>
          <a:p>
            <a:r>
              <a:rPr lang="ja-JP" altLang="en-US" sz="3200" b="1" dirty="0">
                <a:solidFill>
                  <a:srgbClr val="FF0000"/>
                </a:solidFill>
                <a:latin typeface="UD デジタル 教科書体 NK-B" panose="02020700000000000000" pitchFamily="18" charset="-128"/>
                <a:ea typeface="UD デジタル 教科書体 NK-B" panose="02020700000000000000" pitchFamily="18" charset="-128"/>
              </a:rPr>
              <a:t>初めての面接、勇気を出して相談に来た。</a:t>
            </a:r>
            <a:endParaRPr lang="en-US" altLang="ja-JP" sz="3200" b="1" dirty="0">
              <a:solidFill>
                <a:srgbClr val="FF0000"/>
              </a:solidFill>
              <a:latin typeface="UD デジタル 教科書体 NK-B" panose="02020700000000000000" pitchFamily="18" charset="-128"/>
              <a:ea typeface="UD デジタル 教科書体 NK-B" panose="02020700000000000000" pitchFamily="18" charset="-128"/>
            </a:endParaRPr>
          </a:p>
          <a:p>
            <a:r>
              <a:rPr lang="ja-JP" altLang="en-US" b="1" dirty="0">
                <a:solidFill>
                  <a:srgbClr val="FF0000"/>
                </a:solidFill>
                <a:latin typeface="UD デジタル 教科書体 NK-R" panose="02020400000000000000" pitchFamily="18" charset="-128"/>
                <a:ea typeface="UD デジタル 教科書体 NK-R" panose="02020400000000000000" pitchFamily="18" charset="-128"/>
              </a:rPr>
              <a:t>　</a:t>
            </a:r>
            <a:endParaRPr lang="ja-JP" altLang="en-US" dirty="0"/>
          </a:p>
        </p:txBody>
      </p:sp>
    </p:spTree>
    <p:extLst>
      <p:ext uri="{BB962C8B-B14F-4D97-AF65-F5344CB8AC3E}">
        <p14:creationId xmlns:p14="http://schemas.microsoft.com/office/powerpoint/2010/main" val="172002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25">
                                            <p:bg/>
                                          </p:spTgt>
                                        </p:tgtEl>
                                        <p:attrNameLst>
                                          <p:attrName>style.visibility</p:attrName>
                                        </p:attrNameLst>
                                      </p:cBhvr>
                                      <p:to>
                                        <p:strVal val="visible"/>
                                      </p:to>
                                    </p:set>
                                    <p:animEffect transition="in" filter="fade">
                                      <p:cBhvr>
                                        <p:cTn id="7" dur="1250"/>
                                        <p:tgtEl>
                                          <p:spTgt spid="202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25">
                                            <p:txEl>
                                              <p:pRg st="0" end="0"/>
                                            </p:txEl>
                                          </p:spTgt>
                                        </p:tgtEl>
                                        <p:attrNameLst>
                                          <p:attrName>style.visibility</p:attrName>
                                        </p:attrNameLst>
                                      </p:cBhvr>
                                      <p:to>
                                        <p:strVal val="visible"/>
                                      </p:to>
                                    </p:set>
                                    <p:animEffect transition="in" filter="fade">
                                      <p:cBhvr>
                                        <p:cTn id="12" dur="1250"/>
                                        <p:tgtEl>
                                          <p:spTgt spid="20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25">
                                            <p:txEl>
                                              <p:pRg st="1" end="1"/>
                                            </p:txEl>
                                          </p:spTgt>
                                        </p:tgtEl>
                                        <p:attrNameLst>
                                          <p:attrName>style.visibility</p:attrName>
                                        </p:attrNameLst>
                                      </p:cBhvr>
                                      <p:to>
                                        <p:strVal val="visible"/>
                                      </p:to>
                                    </p:set>
                                    <p:animEffect transition="in" filter="fade">
                                      <p:cBhvr>
                                        <p:cTn id="17" dur="1250"/>
                                        <p:tgtEl>
                                          <p:spTgt spid="20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25">
                                            <p:txEl>
                                              <p:pRg st="2" end="2"/>
                                            </p:txEl>
                                          </p:spTgt>
                                        </p:tgtEl>
                                        <p:attrNameLst>
                                          <p:attrName>style.visibility</p:attrName>
                                        </p:attrNameLst>
                                      </p:cBhvr>
                                      <p:to>
                                        <p:strVal val="visible"/>
                                      </p:to>
                                    </p:set>
                                    <p:animEffect transition="in" filter="fade">
                                      <p:cBhvr>
                                        <p:cTn id="22" dur="1250"/>
                                        <p:tgtEl>
                                          <p:spTgt spid="202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25">
                                            <p:txEl>
                                              <p:pRg st="3" end="3"/>
                                            </p:txEl>
                                          </p:spTgt>
                                        </p:tgtEl>
                                        <p:attrNameLst>
                                          <p:attrName>style.visibility</p:attrName>
                                        </p:attrNameLst>
                                      </p:cBhvr>
                                      <p:to>
                                        <p:strVal val="visible"/>
                                      </p:to>
                                    </p:set>
                                    <p:animEffect transition="in" filter="fade">
                                      <p:cBhvr>
                                        <p:cTn id="27" dur="1250"/>
                                        <p:tgtEl>
                                          <p:spTgt spid="202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25">
                                            <p:txEl>
                                              <p:pRg st="4" end="4"/>
                                            </p:txEl>
                                          </p:spTgt>
                                        </p:tgtEl>
                                        <p:attrNameLst>
                                          <p:attrName>style.visibility</p:attrName>
                                        </p:attrNameLst>
                                      </p:cBhvr>
                                      <p:to>
                                        <p:strVal val="visible"/>
                                      </p:to>
                                    </p:set>
                                    <p:animEffect transition="in" filter="fade">
                                      <p:cBhvr>
                                        <p:cTn id="32" dur="1250"/>
                                        <p:tgtEl>
                                          <p:spTgt spid="202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5" grpId="0" build="p"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 name="Picture 11" descr="j0216654"/>
          <p:cNvPicPr>
            <a:picLocks noChangeAspect="1" noChangeArrowheads="1"/>
          </p:cNvPicPr>
          <p:nvPr/>
        </p:nvPicPr>
        <p:blipFill>
          <a:blip r:embed="rId2"/>
          <a:stretch>
            <a:fillRect/>
          </a:stretch>
        </p:blipFill>
        <p:spPr>
          <a:xfrm>
            <a:off x="2063750" y="2781300"/>
            <a:ext cx="1676400" cy="1905000"/>
          </a:xfrm>
          <a:prstGeom prst="rect">
            <a:avLst/>
          </a:prstGeom>
          <a:noFill/>
          <a:ln>
            <a:noFill/>
          </a:ln>
        </p:spPr>
      </p:pic>
      <p:sp>
        <p:nvSpPr>
          <p:cNvPr id="2008" name="Text Box 5"/>
          <p:cNvSpPr txBox="1">
            <a:spLocks noChangeArrowheads="1"/>
          </p:cNvSpPr>
          <p:nvPr/>
        </p:nvSpPr>
        <p:spPr>
          <a:xfrm>
            <a:off x="3942708" y="2422525"/>
            <a:ext cx="3722687" cy="707886"/>
          </a:xfrm>
          <a:prstGeom prst="rect">
            <a:avLst/>
          </a:prstGeom>
          <a:noFill/>
          <a:ln>
            <a:noFill/>
          </a:ln>
        </p:spPr>
        <p:txBody>
          <a:bodyPr wrap="square">
            <a:spAutoFit/>
          </a:bodyPr>
          <a:lstStyle>
            <a:lvl1pPr eaLnBrk="0" hangingPunct="0">
              <a:defRPr kumimoji="1" sz="1600">
                <a:solidFill>
                  <a:schemeClr val="tx1"/>
                </a:solidFill>
                <a:latin typeface="Times New Roman" pitchFamily="18" charset="0"/>
                <a:ea typeface="ＭＳ Ｐゴシック" pitchFamily="50" charset="-128"/>
              </a:defRPr>
            </a:lvl1pPr>
            <a:lvl2pPr marL="742950" indent="-285750" eaLnBrk="0" hangingPunct="0">
              <a:defRPr kumimoji="1" sz="1600">
                <a:solidFill>
                  <a:schemeClr val="tx1"/>
                </a:solidFill>
                <a:latin typeface="Times New Roman" pitchFamily="18" charset="0"/>
                <a:ea typeface="ＭＳ Ｐゴシック" pitchFamily="50" charset="-128"/>
              </a:defRPr>
            </a:lvl2pPr>
            <a:lvl3pPr marL="1143000" indent="-228600" eaLnBrk="0" hangingPunct="0">
              <a:defRPr kumimoji="1" sz="1600">
                <a:solidFill>
                  <a:schemeClr val="tx1"/>
                </a:solidFill>
                <a:latin typeface="Times New Roman" pitchFamily="18" charset="0"/>
                <a:ea typeface="ＭＳ Ｐゴシック" pitchFamily="50" charset="-128"/>
              </a:defRPr>
            </a:lvl3pPr>
            <a:lvl4pPr marL="1600200" indent="-228600" eaLnBrk="0" hangingPunct="0">
              <a:defRPr kumimoji="1" sz="1600">
                <a:solidFill>
                  <a:schemeClr val="tx1"/>
                </a:solidFill>
                <a:latin typeface="Times New Roman" pitchFamily="18" charset="0"/>
                <a:ea typeface="ＭＳ Ｐゴシック" pitchFamily="50" charset="-128"/>
              </a:defRPr>
            </a:lvl4pPr>
            <a:lvl5pPr marL="2057400" indent="-228600" eaLnBrk="0" hangingPunct="0">
              <a:defRPr kumimoji="1" sz="16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6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6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6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600">
                <a:solidFill>
                  <a:schemeClr val="tx1"/>
                </a:solidFill>
                <a:latin typeface="Times New Roman" pitchFamily="18" charset="0"/>
                <a:ea typeface="ＭＳ Ｐゴシック" pitchFamily="50" charset="-128"/>
              </a:defRPr>
            </a:lvl9pPr>
          </a:lstStyle>
          <a:p>
            <a:pPr eaLnBrk="1" hangingPunct="1"/>
            <a:r>
              <a:rPr lang="ja-JP" altLang="en-US" sz="2000" b="1" dirty="0">
                <a:solidFill>
                  <a:srgbClr val="000000"/>
                </a:solidFill>
                <a:latin typeface="UD デジタル 教科書体 NK-B" panose="02020700000000000000" pitchFamily="18" charset="-128"/>
                <a:ea typeface="UD デジタル 教科書体 NK-B" panose="02020700000000000000" pitchFamily="18" charset="-128"/>
              </a:rPr>
              <a:t>援助者と利用者の信頼関係</a:t>
            </a:r>
          </a:p>
          <a:p>
            <a:pPr eaLnBrk="1" hangingPunct="1"/>
            <a:r>
              <a:rPr lang="ja-JP" altLang="en-US" sz="2000" b="1" dirty="0">
                <a:solidFill>
                  <a:srgbClr val="000000"/>
                </a:solidFill>
                <a:latin typeface="UD デジタル 教科書体 NK-B" panose="02020700000000000000" pitchFamily="18" charset="-128"/>
                <a:ea typeface="UD デジタル 教科書体 NK-B" panose="02020700000000000000" pitchFamily="18" charset="-128"/>
              </a:rPr>
              <a:t>（ラポール）の形成の第一歩</a:t>
            </a:r>
          </a:p>
        </p:txBody>
      </p:sp>
      <p:sp>
        <p:nvSpPr>
          <p:cNvPr id="2009" name="Text Box 6"/>
          <p:cNvSpPr txBox="1">
            <a:spLocks noChangeArrowheads="1"/>
          </p:cNvSpPr>
          <p:nvPr/>
        </p:nvSpPr>
        <p:spPr>
          <a:xfrm>
            <a:off x="4567228" y="3972153"/>
            <a:ext cx="3098167" cy="1631216"/>
          </a:xfrm>
          <a:prstGeom prst="rect">
            <a:avLst/>
          </a:prstGeom>
          <a:noFill/>
          <a:ln>
            <a:noFill/>
          </a:ln>
        </p:spPr>
        <p:txBody>
          <a:bodyPr wrap="square">
            <a:spAutoFit/>
          </a:bodyPr>
          <a:lstStyle>
            <a:lvl1pPr eaLnBrk="0" hangingPunct="0">
              <a:defRPr kumimoji="1" sz="1600">
                <a:solidFill>
                  <a:schemeClr val="tx1"/>
                </a:solidFill>
                <a:latin typeface="Times New Roman" pitchFamily="18" charset="0"/>
                <a:ea typeface="ＭＳ Ｐゴシック" pitchFamily="50" charset="-128"/>
              </a:defRPr>
            </a:lvl1pPr>
            <a:lvl2pPr marL="742950" indent="-285750" eaLnBrk="0" hangingPunct="0">
              <a:defRPr kumimoji="1" sz="1600">
                <a:solidFill>
                  <a:schemeClr val="tx1"/>
                </a:solidFill>
                <a:latin typeface="Times New Roman" pitchFamily="18" charset="0"/>
                <a:ea typeface="ＭＳ Ｐゴシック" pitchFamily="50" charset="-128"/>
              </a:defRPr>
            </a:lvl2pPr>
            <a:lvl3pPr marL="1143000" indent="-228600" eaLnBrk="0" hangingPunct="0">
              <a:defRPr kumimoji="1" sz="1600">
                <a:solidFill>
                  <a:schemeClr val="tx1"/>
                </a:solidFill>
                <a:latin typeface="Times New Roman" pitchFamily="18" charset="0"/>
                <a:ea typeface="ＭＳ Ｐゴシック" pitchFamily="50" charset="-128"/>
              </a:defRPr>
            </a:lvl3pPr>
            <a:lvl4pPr marL="1600200" indent="-228600" eaLnBrk="0" hangingPunct="0">
              <a:defRPr kumimoji="1" sz="1600">
                <a:solidFill>
                  <a:schemeClr val="tx1"/>
                </a:solidFill>
                <a:latin typeface="Times New Roman" pitchFamily="18" charset="0"/>
                <a:ea typeface="ＭＳ Ｐゴシック" pitchFamily="50" charset="-128"/>
              </a:defRPr>
            </a:lvl4pPr>
            <a:lvl5pPr marL="2057400" indent="-228600" eaLnBrk="0" hangingPunct="0">
              <a:defRPr kumimoji="1" sz="16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6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6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6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600">
                <a:solidFill>
                  <a:schemeClr val="tx1"/>
                </a:solidFill>
                <a:latin typeface="Times New Roman" pitchFamily="18" charset="0"/>
                <a:ea typeface="ＭＳ Ｐゴシック" pitchFamily="50" charset="-128"/>
              </a:defRPr>
            </a:lvl9pPr>
          </a:lstStyle>
          <a:p>
            <a:pPr eaLnBrk="1" hangingPunct="1"/>
            <a:r>
              <a:rPr lang="en-US" altLang="ja-JP" sz="2000" b="1" dirty="0">
                <a:solidFill>
                  <a:srgbClr val="000000"/>
                </a:solidFill>
                <a:latin typeface="UD デジタル 教科書体 NK-R" panose="02020400000000000000" pitchFamily="18" charset="-128"/>
                <a:ea typeface="UD デジタル 教科書体 NK-R" panose="02020400000000000000" pitchFamily="18" charset="-128"/>
              </a:rPr>
              <a:t>○</a:t>
            </a:r>
            <a:r>
              <a:rPr lang="ja-JP" altLang="en-US" sz="2000" b="1" dirty="0">
                <a:solidFill>
                  <a:srgbClr val="000000"/>
                </a:solidFill>
                <a:latin typeface="UD デジタル 教科書体 NK-B" panose="02020700000000000000" pitchFamily="18" charset="-128"/>
                <a:ea typeface="UD デジタル 教科書体 NK-B" panose="02020700000000000000" pitchFamily="18" charset="-128"/>
              </a:rPr>
              <a:t>　まず、傾聴する</a:t>
            </a:r>
          </a:p>
          <a:p>
            <a:pPr eaLnBrk="1" hangingPunct="1"/>
            <a:r>
              <a:rPr lang="ja-JP" altLang="en-US" sz="2000" b="1" dirty="0">
                <a:solidFill>
                  <a:srgbClr val="000000"/>
                </a:solidFill>
                <a:latin typeface="UD デジタル 教科書体 NK-B" panose="02020700000000000000" pitchFamily="18" charset="-128"/>
                <a:ea typeface="UD デジタル 教科書体 NK-B" panose="02020700000000000000" pitchFamily="18" charset="-128"/>
              </a:rPr>
              <a:t>○　不安を和らげる</a:t>
            </a:r>
          </a:p>
          <a:p>
            <a:pPr eaLnBrk="1" hangingPunct="1"/>
            <a:r>
              <a:rPr lang="ja-JP" altLang="en-US" sz="2000" b="1" dirty="0">
                <a:solidFill>
                  <a:srgbClr val="000000"/>
                </a:solidFill>
                <a:latin typeface="UD デジタル 教科書体 NK-B" panose="02020700000000000000" pitchFamily="18" charset="-128"/>
                <a:ea typeface="UD デジタル 教科書体 NK-B" panose="02020700000000000000" pitchFamily="18" charset="-128"/>
              </a:rPr>
              <a:t>○　課題を明らかにする</a:t>
            </a:r>
          </a:p>
          <a:p>
            <a:pPr eaLnBrk="1" hangingPunct="1"/>
            <a:r>
              <a:rPr lang="ja-JP" altLang="en-US" sz="2000" b="1" dirty="0">
                <a:solidFill>
                  <a:srgbClr val="000000"/>
                </a:solidFill>
                <a:latin typeface="UD デジタル 教科書体 NK-B" panose="02020700000000000000" pitchFamily="18" charset="-128"/>
                <a:ea typeface="UD デジタル 教科書体 NK-B" panose="02020700000000000000" pitchFamily="18" charset="-128"/>
              </a:rPr>
              <a:t>○　対応できる課題</a:t>
            </a:r>
          </a:p>
          <a:p>
            <a:pPr eaLnBrk="1" hangingPunct="1"/>
            <a:r>
              <a:rPr lang="ja-JP" altLang="en-US" sz="2000" b="1" dirty="0">
                <a:solidFill>
                  <a:srgbClr val="000000"/>
                </a:solidFill>
                <a:latin typeface="UD デジタル 教科書体 NK-B" panose="02020700000000000000" pitchFamily="18" charset="-128"/>
                <a:ea typeface="UD デジタル 教科書体 NK-B" panose="02020700000000000000" pitchFamily="18" charset="-128"/>
              </a:rPr>
              <a:t>　　　かどうか</a:t>
            </a:r>
          </a:p>
        </p:txBody>
      </p:sp>
      <p:sp>
        <p:nvSpPr>
          <p:cNvPr id="2010" name="AutoShape 7"/>
          <p:cNvSpPr>
            <a:spLocks noChangeArrowheads="1"/>
          </p:cNvSpPr>
          <p:nvPr/>
        </p:nvSpPr>
        <p:spPr>
          <a:xfrm>
            <a:off x="0" y="908050"/>
            <a:ext cx="6350000" cy="1441450"/>
          </a:xfrm>
          <a:prstGeom prst="cloudCallout">
            <a:avLst>
              <a:gd name="adj1" fmla="val -8588"/>
              <a:gd name="adj2" fmla="val 93759"/>
            </a:avLst>
          </a:prstGeom>
          <a:solidFill>
            <a:srgbClr val="4F81BD">
              <a:alpha val="7843"/>
            </a:srgbClr>
          </a:solidFill>
          <a:ln w="9525">
            <a:solidFill>
              <a:schemeClr val="tx1"/>
            </a:solidFill>
            <a:round/>
            <a:headEnd/>
            <a:tailEnd/>
          </a:ln>
        </p:spPr>
        <p:txBody>
          <a:bodyPr/>
          <a:lstStyle>
            <a:lvl1pPr eaLnBrk="0" hangingPunct="0">
              <a:defRPr kumimoji="1" sz="1600">
                <a:solidFill>
                  <a:schemeClr val="tx1"/>
                </a:solidFill>
                <a:latin typeface="Times New Roman" pitchFamily="18" charset="0"/>
                <a:ea typeface="ＭＳ Ｐゴシック" pitchFamily="50" charset="-128"/>
              </a:defRPr>
            </a:lvl1pPr>
            <a:lvl2pPr marL="742950" indent="-285750" eaLnBrk="0" hangingPunct="0">
              <a:defRPr kumimoji="1" sz="1600">
                <a:solidFill>
                  <a:schemeClr val="tx1"/>
                </a:solidFill>
                <a:latin typeface="Times New Roman" pitchFamily="18" charset="0"/>
                <a:ea typeface="ＭＳ Ｐゴシック" pitchFamily="50" charset="-128"/>
              </a:defRPr>
            </a:lvl2pPr>
            <a:lvl3pPr marL="1143000" indent="-228600" eaLnBrk="0" hangingPunct="0">
              <a:defRPr kumimoji="1" sz="1600">
                <a:solidFill>
                  <a:schemeClr val="tx1"/>
                </a:solidFill>
                <a:latin typeface="Times New Roman" pitchFamily="18" charset="0"/>
                <a:ea typeface="ＭＳ Ｐゴシック" pitchFamily="50" charset="-128"/>
              </a:defRPr>
            </a:lvl3pPr>
            <a:lvl4pPr marL="1600200" indent="-228600" eaLnBrk="0" hangingPunct="0">
              <a:defRPr kumimoji="1" sz="1600">
                <a:solidFill>
                  <a:schemeClr val="tx1"/>
                </a:solidFill>
                <a:latin typeface="Times New Roman" pitchFamily="18" charset="0"/>
                <a:ea typeface="ＭＳ Ｐゴシック" pitchFamily="50" charset="-128"/>
              </a:defRPr>
            </a:lvl4pPr>
            <a:lvl5pPr marL="2057400" indent="-228600" eaLnBrk="0" hangingPunct="0">
              <a:defRPr kumimoji="1" sz="16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6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6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6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600">
                <a:solidFill>
                  <a:schemeClr val="tx1"/>
                </a:solidFill>
                <a:latin typeface="Times New Roman" pitchFamily="18" charset="0"/>
                <a:ea typeface="ＭＳ Ｐゴシック" pitchFamily="50" charset="-128"/>
              </a:defRPr>
            </a:lvl9pPr>
          </a:lstStyle>
          <a:p>
            <a:pPr algn="ctr" eaLnBrk="1" hangingPunct="1"/>
            <a:endParaRPr lang="ja-JP" altLang="ja-JP" sz="1800">
              <a:solidFill>
                <a:srgbClr val="000000"/>
              </a:solidFill>
              <a:latin typeface="Tahoma" pitchFamily="34" charset="0"/>
            </a:endParaRPr>
          </a:p>
        </p:txBody>
      </p:sp>
      <p:sp>
        <p:nvSpPr>
          <p:cNvPr id="2011" name="Text Box 8"/>
          <p:cNvSpPr txBox="1">
            <a:spLocks noChangeArrowheads="1"/>
          </p:cNvSpPr>
          <p:nvPr/>
        </p:nvSpPr>
        <p:spPr>
          <a:xfrm>
            <a:off x="894945" y="1092201"/>
            <a:ext cx="5201055" cy="1292662"/>
          </a:xfrm>
          <a:prstGeom prst="rect">
            <a:avLst/>
          </a:prstGeom>
          <a:noFill/>
          <a:ln>
            <a:noFill/>
          </a:ln>
        </p:spPr>
        <p:txBody>
          <a:bodyPr wrap="square">
            <a:spAutoFit/>
          </a:bodyPr>
          <a:lstStyle>
            <a:lvl1pPr eaLnBrk="0" hangingPunct="0">
              <a:defRPr kumimoji="1" sz="1600">
                <a:solidFill>
                  <a:schemeClr val="tx1"/>
                </a:solidFill>
                <a:latin typeface="Times New Roman" pitchFamily="18" charset="0"/>
                <a:ea typeface="ＭＳ Ｐゴシック" pitchFamily="50" charset="-128"/>
              </a:defRPr>
            </a:lvl1pPr>
            <a:lvl2pPr marL="742950" indent="-285750" eaLnBrk="0" hangingPunct="0">
              <a:defRPr kumimoji="1" sz="1600">
                <a:solidFill>
                  <a:schemeClr val="tx1"/>
                </a:solidFill>
                <a:latin typeface="Times New Roman" pitchFamily="18" charset="0"/>
                <a:ea typeface="ＭＳ Ｐゴシック" pitchFamily="50" charset="-128"/>
              </a:defRPr>
            </a:lvl2pPr>
            <a:lvl3pPr marL="1143000" indent="-228600" eaLnBrk="0" hangingPunct="0">
              <a:defRPr kumimoji="1" sz="1600">
                <a:solidFill>
                  <a:schemeClr val="tx1"/>
                </a:solidFill>
                <a:latin typeface="Times New Roman" pitchFamily="18" charset="0"/>
                <a:ea typeface="ＭＳ Ｐゴシック" pitchFamily="50" charset="-128"/>
              </a:defRPr>
            </a:lvl3pPr>
            <a:lvl4pPr marL="1600200" indent="-228600" eaLnBrk="0" hangingPunct="0">
              <a:defRPr kumimoji="1" sz="1600">
                <a:solidFill>
                  <a:schemeClr val="tx1"/>
                </a:solidFill>
                <a:latin typeface="Times New Roman" pitchFamily="18" charset="0"/>
                <a:ea typeface="ＭＳ Ｐゴシック" pitchFamily="50" charset="-128"/>
              </a:defRPr>
            </a:lvl4pPr>
            <a:lvl5pPr marL="2057400" indent="-228600" eaLnBrk="0" hangingPunct="0">
              <a:defRPr kumimoji="1" sz="16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6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6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6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600">
                <a:solidFill>
                  <a:schemeClr val="tx1"/>
                </a:solidFill>
                <a:latin typeface="Times New Roman" pitchFamily="18" charset="0"/>
                <a:ea typeface="ＭＳ Ｐゴシック" pitchFamily="50" charset="-128"/>
              </a:defRPr>
            </a:lvl9pPr>
          </a:lstStyle>
          <a:p>
            <a:pPr eaLnBrk="1" hangingPunct="1"/>
            <a:r>
              <a:rPr lang="ja-JP" altLang="en-US" sz="2000" b="1" dirty="0">
                <a:solidFill>
                  <a:srgbClr val="000000"/>
                </a:solidFill>
                <a:latin typeface="UD デジタル 教科書体 NK-B" panose="02020700000000000000" pitchFamily="18" charset="-128"/>
                <a:ea typeface="UD デジタル 教科書体 NK-B" panose="02020700000000000000" pitchFamily="18" charset="-128"/>
              </a:rPr>
              <a:t>支援プロセスで、紆余曲折するので、</a:t>
            </a:r>
          </a:p>
          <a:p>
            <a:pPr eaLnBrk="1" hangingPunct="1"/>
            <a:r>
              <a:rPr lang="ja-JP" altLang="en-US" sz="2000" b="1" dirty="0">
                <a:solidFill>
                  <a:srgbClr val="000000"/>
                </a:solidFill>
                <a:latin typeface="UD デジタル 教科書体 NK-B" panose="02020700000000000000" pitchFamily="18" charset="-128"/>
                <a:ea typeface="UD デジタル 教科書体 NK-B" panose="02020700000000000000" pitchFamily="18" charset="-128"/>
              </a:rPr>
              <a:t>インテークで安易な励ましは、過度の依存、</a:t>
            </a:r>
          </a:p>
          <a:p>
            <a:pPr eaLnBrk="1" hangingPunct="1"/>
            <a:r>
              <a:rPr lang="ja-JP" altLang="en-US" sz="2000" b="1" dirty="0">
                <a:solidFill>
                  <a:srgbClr val="000000"/>
                </a:solidFill>
                <a:latin typeface="UD デジタル 教科書体 NK-B" panose="02020700000000000000" pitchFamily="18" charset="-128"/>
                <a:ea typeface="UD デジタル 教科書体 NK-B" panose="02020700000000000000" pitchFamily="18" charset="-128"/>
              </a:rPr>
              <a:t>利用者の不信を招くことを考える</a:t>
            </a:r>
          </a:p>
          <a:p>
            <a:pPr eaLnBrk="1" hangingPunct="1"/>
            <a:endParaRPr lang="en-US" altLang="ja-JP" sz="1800" dirty="0">
              <a:solidFill>
                <a:srgbClr val="000000"/>
              </a:solidFill>
              <a:latin typeface="Tahoma" pitchFamily="34" charset="0"/>
            </a:endParaRPr>
          </a:p>
        </p:txBody>
      </p:sp>
      <p:sp>
        <p:nvSpPr>
          <p:cNvPr id="2012" name="AutoShape 9"/>
          <p:cNvSpPr>
            <a:spLocks noChangeArrowheads="1"/>
          </p:cNvSpPr>
          <p:nvPr/>
        </p:nvSpPr>
        <p:spPr>
          <a:xfrm>
            <a:off x="291830" y="5013326"/>
            <a:ext cx="4740545" cy="1782763"/>
          </a:xfrm>
          <a:prstGeom prst="cloudCallout">
            <a:avLst>
              <a:gd name="adj1" fmla="val -5227"/>
              <a:gd name="adj2" fmla="val -77620"/>
            </a:avLst>
          </a:prstGeom>
          <a:solidFill>
            <a:srgbClr val="4F81BD">
              <a:alpha val="14902"/>
            </a:srgbClr>
          </a:solidFill>
          <a:ln w="9525">
            <a:solidFill>
              <a:schemeClr val="tx1"/>
            </a:solidFill>
            <a:round/>
            <a:headEnd/>
            <a:tailEnd/>
          </a:ln>
        </p:spPr>
        <p:txBody>
          <a:bodyPr/>
          <a:lstStyle>
            <a:lvl1pPr eaLnBrk="0" hangingPunct="0">
              <a:defRPr kumimoji="1" sz="1600">
                <a:solidFill>
                  <a:schemeClr val="tx1"/>
                </a:solidFill>
                <a:latin typeface="Times New Roman" pitchFamily="18" charset="0"/>
                <a:ea typeface="ＭＳ Ｐゴシック" pitchFamily="50" charset="-128"/>
              </a:defRPr>
            </a:lvl1pPr>
            <a:lvl2pPr marL="742950" indent="-285750" eaLnBrk="0" hangingPunct="0">
              <a:defRPr kumimoji="1" sz="1600">
                <a:solidFill>
                  <a:schemeClr val="tx1"/>
                </a:solidFill>
                <a:latin typeface="Times New Roman" pitchFamily="18" charset="0"/>
                <a:ea typeface="ＭＳ Ｐゴシック" pitchFamily="50" charset="-128"/>
              </a:defRPr>
            </a:lvl2pPr>
            <a:lvl3pPr marL="1143000" indent="-228600" eaLnBrk="0" hangingPunct="0">
              <a:defRPr kumimoji="1" sz="1600">
                <a:solidFill>
                  <a:schemeClr val="tx1"/>
                </a:solidFill>
                <a:latin typeface="Times New Roman" pitchFamily="18" charset="0"/>
                <a:ea typeface="ＭＳ Ｐゴシック" pitchFamily="50" charset="-128"/>
              </a:defRPr>
            </a:lvl3pPr>
            <a:lvl4pPr marL="1600200" indent="-228600" eaLnBrk="0" hangingPunct="0">
              <a:defRPr kumimoji="1" sz="1600">
                <a:solidFill>
                  <a:schemeClr val="tx1"/>
                </a:solidFill>
                <a:latin typeface="Times New Roman" pitchFamily="18" charset="0"/>
                <a:ea typeface="ＭＳ Ｐゴシック" pitchFamily="50" charset="-128"/>
              </a:defRPr>
            </a:lvl4pPr>
            <a:lvl5pPr marL="2057400" indent="-228600" eaLnBrk="0" hangingPunct="0">
              <a:defRPr kumimoji="1" sz="16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6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6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6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600">
                <a:solidFill>
                  <a:schemeClr val="tx1"/>
                </a:solidFill>
                <a:latin typeface="Times New Roman" pitchFamily="18" charset="0"/>
                <a:ea typeface="ＭＳ Ｐゴシック" pitchFamily="50" charset="-128"/>
              </a:defRPr>
            </a:lvl9pPr>
          </a:lstStyle>
          <a:p>
            <a:pPr algn="ctr" eaLnBrk="1" hangingPunct="1"/>
            <a:endParaRPr lang="ja-JP" altLang="ja-JP" sz="1800">
              <a:solidFill>
                <a:srgbClr val="000000"/>
              </a:solidFill>
              <a:latin typeface="Tahoma" pitchFamily="34" charset="0"/>
            </a:endParaRPr>
          </a:p>
        </p:txBody>
      </p:sp>
      <p:sp>
        <p:nvSpPr>
          <p:cNvPr id="2013" name="Text Box 10"/>
          <p:cNvSpPr txBox="1">
            <a:spLocks noChangeArrowheads="1"/>
          </p:cNvSpPr>
          <p:nvPr/>
        </p:nvSpPr>
        <p:spPr>
          <a:xfrm>
            <a:off x="894945" y="5239883"/>
            <a:ext cx="2844048" cy="1323439"/>
          </a:xfrm>
          <a:prstGeom prst="rect">
            <a:avLst/>
          </a:prstGeom>
          <a:noFill/>
          <a:ln>
            <a:noFill/>
          </a:ln>
        </p:spPr>
        <p:txBody>
          <a:bodyPr wrap="none">
            <a:spAutoFit/>
          </a:bodyPr>
          <a:lstStyle>
            <a:lvl1pPr eaLnBrk="0" hangingPunct="0">
              <a:defRPr kumimoji="1" sz="1600">
                <a:solidFill>
                  <a:schemeClr val="tx1"/>
                </a:solidFill>
                <a:latin typeface="Times New Roman" pitchFamily="18" charset="0"/>
                <a:ea typeface="ＭＳ Ｐゴシック" pitchFamily="50" charset="-128"/>
              </a:defRPr>
            </a:lvl1pPr>
            <a:lvl2pPr marL="742950" indent="-285750" eaLnBrk="0" hangingPunct="0">
              <a:defRPr kumimoji="1" sz="1600">
                <a:solidFill>
                  <a:schemeClr val="tx1"/>
                </a:solidFill>
                <a:latin typeface="Times New Roman" pitchFamily="18" charset="0"/>
                <a:ea typeface="ＭＳ Ｐゴシック" pitchFamily="50" charset="-128"/>
              </a:defRPr>
            </a:lvl2pPr>
            <a:lvl3pPr marL="1143000" indent="-228600" eaLnBrk="0" hangingPunct="0">
              <a:defRPr kumimoji="1" sz="1600">
                <a:solidFill>
                  <a:schemeClr val="tx1"/>
                </a:solidFill>
                <a:latin typeface="Times New Roman" pitchFamily="18" charset="0"/>
                <a:ea typeface="ＭＳ Ｐゴシック" pitchFamily="50" charset="-128"/>
              </a:defRPr>
            </a:lvl3pPr>
            <a:lvl4pPr marL="1600200" indent="-228600" eaLnBrk="0" hangingPunct="0">
              <a:defRPr kumimoji="1" sz="1600">
                <a:solidFill>
                  <a:schemeClr val="tx1"/>
                </a:solidFill>
                <a:latin typeface="Times New Roman" pitchFamily="18" charset="0"/>
                <a:ea typeface="ＭＳ Ｐゴシック" pitchFamily="50" charset="-128"/>
              </a:defRPr>
            </a:lvl4pPr>
            <a:lvl5pPr marL="2057400" indent="-228600" eaLnBrk="0" hangingPunct="0">
              <a:defRPr kumimoji="1" sz="16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6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6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6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600">
                <a:solidFill>
                  <a:schemeClr val="tx1"/>
                </a:solidFill>
                <a:latin typeface="Times New Roman" pitchFamily="18" charset="0"/>
                <a:ea typeface="ＭＳ Ｐゴシック" pitchFamily="50" charset="-128"/>
              </a:defRPr>
            </a:lvl9pPr>
          </a:lstStyle>
          <a:p>
            <a:pPr eaLnBrk="1" hangingPunct="1"/>
            <a:r>
              <a:rPr lang="en-US" altLang="ja-JP" sz="2000" b="1" dirty="0">
                <a:solidFill>
                  <a:srgbClr val="000000"/>
                </a:solidFill>
                <a:latin typeface="UD デジタル 教科書体 NK-B" panose="02020700000000000000" pitchFamily="18" charset="-128"/>
                <a:ea typeface="UD デジタル 教科書体 NK-B" panose="02020700000000000000" pitchFamily="18" charset="-128"/>
              </a:rPr>
              <a:t>○</a:t>
            </a:r>
            <a:r>
              <a:rPr lang="ja-JP" altLang="en-US" sz="2000" b="1" dirty="0">
                <a:solidFill>
                  <a:srgbClr val="000000"/>
                </a:solidFill>
                <a:latin typeface="UD デジタル 教科書体 NK-B" panose="02020700000000000000" pitchFamily="18" charset="-128"/>
                <a:ea typeface="UD デジタル 教科書体 NK-B" panose="02020700000000000000" pitchFamily="18" charset="-128"/>
              </a:rPr>
              <a:t>　安易に問題解決を</a:t>
            </a:r>
          </a:p>
          <a:p>
            <a:pPr eaLnBrk="1" hangingPunct="1"/>
            <a:r>
              <a:rPr lang="ja-JP" altLang="en-US" sz="2000" b="1" dirty="0">
                <a:solidFill>
                  <a:srgbClr val="000000"/>
                </a:solidFill>
                <a:latin typeface="UD デジタル 教科書体 NK-B" panose="02020700000000000000" pitchFamily="18" charset="-128"/>
                <a:ea typeface="UD デジタル 教科書体 NK-B" panose="02020700000000000000" pitchFamily="18" charset="-128"/>
              </a:rPr>
              <a:t>　　請け負ってしまわない</a:t>
            </a:r>
          </a:p>
          <a:p>
            <a:pPr eaLnBrk="1" hangingPunct="1"/>
            <a:r>
              <a:rPr lang="ja-JP" altLang="en-US" sz="2000" b="1" dirty="0">
                <a:solidFill>
                  <a:srgbClr val="000000"/>
                </a:solidFill>
                <a:latin typeface="UD デジタル 教科書体 NK-B" panose="02020700000000000000" pitchFamily="18" charset="-128"/>
                <a:ea typeface="UD デジタル 教科書体 NK-B" panose="02020700000000000000" pitchFamily="18" charset="-128"/>
              </a:rPr>
              <a:t>○　問題解決の主人公は</a:t>
            </a:r>
          </a:p>
          <a:p>
            <a:pPr eaLnBrk="1" hangingPunct="1"/>
            <a:r>
              <a:rPr lang="ja-JP" altLang="en-US" sz="2000" b="1" dirty="0">
                <a:solidFill>
                  <a:srgbClr val="000000"/>
                </a:solidFill>
                <a:latin typeface="UD デジタル 教科書体 NK-B" panose="02020700000000000000" pitchFamily="18" charset="-128"/>
                <a:ea typeface="UD デジタル 教科書体 NK-B" panose="02020700000000000000" pitchFamily="18" charset="-128"/>
              </a:rPr>
              <a:t>　　利用者である</a:t>
            </a:r>
          </a:p>
        </p:txBody>
      </p:sp>
      <p:pic>
        <p:nvPicPr>
          <p:cNvPr id="2014" name="Picture 12" descr="j0128971"/>
          <p:cNvPicPr>
            <a:picLocks noChangeAspect="1" noChangeArrowheads="1"/>
          </p:cNvPicPr>
          <p:nvPr/>
        </p:nvPicPr>
        <p:blipFill>
          <a:blip r:embed="rId3"/>
          <a:stretch>
            <a:fillRect/>
          </a:stretch>
        </p:blipFill>
        <p:spPr>
          <a:xfrm>
            <a:off x="7824788" y="2565401"/>
            <a:ext cx="2087562" cy="2232025"/>
          </a:xfrm>
          <a:prstGeom prst="rect">
            <a:avLst/>
          </a:prstGeom>
          <a:noFill/>
          <a:ln>
            <a:noFill/>
          </a:ln>
        </p:spPr>
      </p:pic>
      <p:sp>
        <p:nvSpPr>
          <p:cNvPr id="2015" name="Text Box 13"/>
          <p:cNvSpPr txBox="1">
            <a:spLocks noChangeArrowheads="1"/>
          </p:cNvSpPr>
          <p:nvPr/>
        </p:nvSpPr>
        <p:spPr>
          <a:xfrm>
            <a:off x="4094164" y="519114"/>
            <a:ext cx="149225" cy="295275"/>
          </a:xfrm>
          <a:prstGeom prst="rect">
            <a:avLst/>
          </a:prstGeom>
          <a:noFill/>
          <a:ln>
            <a:noFill/>
          </a:ln>
        </p:spPr>
        <p:txBody>
          <a:bodyPr wrap="none" lIns="74295" tIns="8890" rIns="74295" bIns="8890">
            <a:spAutoFit/>
          </a:bodyPr>
          <a:lstStyle>
            <a:lvl1pPr eaLnBrk="0" hangingPunct="0">
              <a:defRPr kumimoji="1" sz="1600">
                <a:solidFill>
                  <a:schemeClr val="tx1"/>
                </a:solidFill>
                <a:latin typeface="Times New Roman" pitchFamily="18" charset="0"/>
                <a:ea typeface="ＭＳ Ｐゴシック" pitchFamily="50" charset="-128"/>
              </a:defRPr>
            </a:lvl1pPr>
            <a:lvl2pPr marL="742950" indent="-285750" eaLnBrk="0" hangingPunct="0">
              <a:defRPr kumimoji="1" sz="1600">
                <a:solidFill>
                  <a:schemeClr val="tx1"/>
                </a:solidFill>
                <a:latin typeface="Times New Roman" pitchFamily="18" charset="0"/>
                <a:ea typeface="ＭＳ Ｐゴシック" pitchFamily="50" charset="-128"/>
              </a:defRPr>
            </a:lvl2pPr>
            <a:lvl3pPr marL="1143000" indent="-228600" eaLnBrk="0" hangingPunct="0">
              <a:defRPr kumimoji="1" sz="1600">
                <a:solidFill>
                  <a:schemeClr val="tx1"/>
                </a:solidFill>
                <a:latin typeface="Times New Roman" pitchFamily="18" charset="0"/>
                <a:ea typeface="ＭＳ Ｐゴシック" pitchFamily="50" charset="-128"/>
              </a:defRPr>
            </a:lvl3pPr>
            <a:lvl4pPr marL="1600200" indent="-228600" eaLnBrk="0" hangingPunct="0">
              <a:defRPr kumimoji="1" sz="1600">
                <a:solidFill>
                  <a:schemeClr val="tx1"/>
                </a:solidFill>
                <a:latin typeface="Times New Roman" pitchFamily="18" charset="0"/>
                <a:ea typeface="ＭＳ Ｐゴシック" pitchFamily="50" charset="-128"/>
              </a:defRPr>
            </a:lvl4pPr>
            <a:lvl5pPr marL="2057400" indent="-228600" eaLnBrk="0" hangingPunct="0">
              <a:defRPr kumimoji="1" sz="16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6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6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6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600">
                <a:solidFill>
                  <a:schemeClr val="tx1"/>
                </a:solidFill>
                <a:latin typeface="Times New Roman" pitchFamily="18" charset="0"/>
                <a:ea typeface="ＭＳ Ｐゴシック" pitchFamily="50" charset="-128"/>
              </a:defRPr>
            </a:lvl9pPr>
          </a:lstStyle>
          <a:p>
            <a:pPr algn="ctr" eaLnBrk="1" hangingPunct="1"/>
            <a:endParaRPr lang="ja-JP" altLang="ja-JP" sz="1800" b="1" dirty="0">
              <a:solidFill>
                <a:srgbClr val="000000"/>
              </a:solidFill>
              <a:latin typeface="UD デジタル 教科書体 NK-R" panose="02020400000000000000" pitchFamily="18" charset="-128"/>
            </a:endParaRPr>
          </a:p>
        </p:txBody>
      </p:sp>
      <p:sp>
        <p:nvSpPr>
          <p:cNvPr id="2016" name="AutoShape 14"/>
          <p:cNvSpPr>
            <a:spLocks noChangeArrowheads="1"/>
          </p:cNvSpPr>
          <p:nvPr/>
        </p:nvSpPr>
        <p:spPr>
          <a:xfrm>
            <a:off x="2506664" y="188913"/>
            <a:ext cx="6846887" cy="576262"/>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wrap="none" lIns="91407" tIns="45704" rIns="91407" bIns="45704" anchor="ctr"/>
          <a:lstStyle>
            <a:lvl1pPr eaLnBrk="0" hangingPunct="0">
              <a:defRPr kumimoji="1" sz="1600">
                <a:solidFill>
                  <a:schemeClr val="tx1"/>
                </a:solidFill>
                <a:latin typeface="Times New Roman" pitchFamily="18" charset="0"/>
                <a:ea typeface="ＭＳ Ｐゴシック" pitchFamily="50" charset="-128"/>
              </a:defRPr>
            </a:lvl1pPr>
            <a:lvl2pPr marL="742950" indent="-285750" eaLnBrk="0" hangingPunct="0">
              <a:defRPr kumimoji="1" sz="1600">
                <a:solidFill>
                  <a:schemeClr val="tx1"/>
                </a:solidFill>
                <a:latin typeface="Times New Roman" pitchFamily="18" charset="0"/>
                <a:ea typeface="ＭＳ Ｐゴシック" pitchFamily="50" charset="-128"/>
              </a:defRPr>
            </a:lvl2pPr>
            <a:lvl3pPr marL="1143000" indent="-228600" eaLnBrk="0" hangingPunct="0">
              <a:defRPr kumimoji="1" sz="1600">
                <a:solidFill>
                  <a:schemeClr val="tx1"/>
                </a:solidFill>
                <a:latin typeface="Times New Roman" pitchFamily="18" charset="0"/>
                <a:ea typeface="ＭＳ Ｐゴシック" pitchFamily="50" charset="-128"/>
              </a:defRPr>
            </a:lvl3pPr>
            <a:lvl4pPr marL="1600200" indent="-228600" eaLnBrk="0" hangingPunct="0">
              <a:defRPr kumimoji="1" sz="1600">
                <a:solidFill>
                  <a:schemeClr val="tx1"/>
                </a:solidFill>
                <a:latin typeface="Times New Roman" pitchFamily="18" charset="0"/>
                <a:ea typeface="ＭＳ Ｐゴシック" pitchFamily="50" charset="-128"/>
              </a:defRPr>
            </a:lvl4pPr>
            <a:lvl5pPr marL="2057400" indent="-228600" eaLnBrk="0" hangingPunct="0">
              <a:defRPr kumimoji="1" sz="16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6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6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6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600">
                <a:solidFill>
                  <a:schemeClr val="tx1"/>
                </a:solidFill>
                <a:latin typeface="Times New Roman" pitchFamily="18" charset="0"/>
                <a:ea typeface="ＭＳ Ｐゴシック" pitchFamily="50" charset="-128"/>
              </a:defRPr>
            </a:lvl9pPr>
          </a:lstStyle>
          <a:p>
            <a:pPr algn="ctr" eaLnBrk="1" hangingPunct="1"/>
            <a:r>
              <a:rPr lang="ja-JP" altLang="en-US" sz="3600" b="1" dirty="0">
                <a:solidFill>
                  <a:srgbClr val="C00000"/>
                </a:solidFill>
                <a:latin typeface="UD デジタル 教科書体 NK-B" panose="02020700000000000000" pitchFamily="18" charset="-128"/>
                <a:ea typeface="UD デジタル 教科書体 NK-B" panose="02020700000000000000" pitchFamily="18" charset="-128"/>
              </a:rPr>
              <a:t>インテーク</a:t>
            </a:r>
          </a:p>
        </p:txBody>
      </p:sp>
      <p:sp>
        <p:nvSpPr>
          <p:cNvPr id="2017" name="左右矢印 15"/>
          <p:cNvSpPr/>
          <p:nvPr/>
        </p:nvSpPr>
        <p:spPr>
          <a:xfrm>
            <a:off x="4300538" y="3213101"/>
            <a:ext cx="2925762" cy="79216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solidFill>
                <a:prstClr val="white"/>
              </a:solidFill>
            </a:endParaRPr>
          </a:p>
        </p:txBody>
      </p:sp>
      <p:sp>
        <p:nvSpPr>
          <p:cNvPr id="2018" name="正方形/長方形 16"/>
          <p:cNvSpPr/>
          <p:nvPr/>
        </p:nvSpPr>
        <p:spPr>
          <a:xfrm>
            <a:off x="6761164" y="1052514"/>
            <a:ext cx="4775840" cy="101566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a:spAutoFit/>
          </a:bodyPr>
          <a:lstStyle/>
          <a:p>
            <a:pPr>
              <a:defRPr/>
            </a:pPr>
            <a:r>
              <a:rPr lang="en-US" altLang="ja-JP" sz="2000" b="1" dirty="0">
                <a:solidFill>
                  <a:prstClr val="black"/>
                </a:solidFill>
                <a:latin typeface="UD デジタル 教科書体 NK-B" panose="02020700000000000000" pitchFamily="18" charset="-128"/>
                <a:ea typeface="UD デジタル 教科書体 NK-B" panose="02020700000000000000" pitchFamily="18" charset="-128"/>
              </a:rPr>
              <a:t>○</a:t>
            </a:r>
            <a:r>
              <a:rPr lang="ja-JP" altLang="en-US" sz="2000" b="1" dirty="0">
                <a:solidFill>
                  <a:prstClr val="black"/>
                </a:solidFill>
                <a:latin typeface="UD デジタル 教科書体 NK-B" panose="02020700000000000000" pitchFamily="18" charset="-128"/>
                <a:ea typeface="UD デジタル 教科書体 NK-B" panose="02020700000000000000" pitchFamily="18" charset="-128"/>
              </a:rPr>
              <a:t>　課題が生じて不安がある</a:t>
            </a:r>
          </a:p>
          <a:p>
            <a:pPr>
              <a:defRPr/>
            </a:pPr>
            <a:r>
              <a:rPr lang="ja-JP" altLang="en-US" sz="2000" b="1" dirty="0">
                <a:solidFill>
                  <a:prstClr val="black"/>
                </a:solidFill>
                <a:latin typeface="UD デジタル 教科書体 NK-B" panose="02020700000000000000" pitchFamily="18" charset="-128"/>
                <a:ea typeface="UD デジタル 教科書体 NK-B" panose="02020700000000000000" pitchFamily="18" charset="-128"/>
              </a:rPr>
              <a:t>○　将来の展望がみえない</a:t>
            </a:r>
          </a:p>
          <a:p>
            <a:pPr>
              <a:defRPr/>
            </a:pPr>
            <a:r>
              <a:rPr lang="ja-JP" altLang="en-US" sz="2000" b="1" dirty="0">
                <a:solidFill>
                  <a:prstClr val="black"/>
                </a:solidFill>
                <a:latin typeface="UD デジタル 教科書体 NK-B" panose="02020700000000000000" pitchFamily="18" charset="-128"/>
                <a:ea typeface="UD デジタル 教科書体 NK-B" panose="02020700000000000000" pitchFamily="18" charset="-128"/>
              </a:rPr>
              <a:t>○　課題の解決方法がわからない　等</a:t>
            </a:r>
          </a:p>
        </p:txBody>
      </p:sp>
      <p:sp>
        <p:nvSpPr>
          <p:cNvPr id="2019" name="雲形吹き出し 17"/>
          <p:cNvSpPr/>
          <p:nvPr/>
        </p:nvSpPr>
        <p:spPr>
          <a:xfrm>
            <a:off x="6627813" y="5157789"/>
            <a:ext cx="5084289" cy="1077575"/>
          </a:xfrm>
          <a:prstGeom prst="cloudCallout">
            <a:avLst>
              <a:gd name="adj1" fmla="val 7258"/>
              <a:gd name="adj2" fmla="val -85799"/>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a:spAutoFit/>
          </a:bodyPr>
          <a:lstStyle/>
          <a:p>
            <a:pPr>
              <a:defRPr/>
            </a:pPr>
            <a:r>
              <a:rPr lang="ja-JP" altLang="en-US" sz="2000" b="1" dirty="0">
                <a:solidFill>
                  <a:prstClr val="black"/>
                </a:solidFill>
                <a:latin typeface="UD デジタル 教科書体 NK-B" panose="02020700000000000000" pitchFamily="18" charset="-128"/>
                <a:ea typeface="UD デジタル 教科書体 NK-B" panose="02020700000000000000" pitchFamily="18" charset="-128"/>
              </a:rPr>
              <a:t>このサービス提供機関が、</a:t>
            </a:r>
            <a:endParaRPr lang="en-US" altLang="ja-JP" sz="2000" b="1" dirty="0">
              <a:solidFill>
                <a:prstClr val="black"/>
              </a:solidFill>
              <a:latin typeface="UD デジタル 教科書体 NK-B" panose="02020700000000000000" pitchFamily="18" charset="-128"/>
              <a:ea typeface="UD デジタル 教科書体 NK-B" panose="02020700000000000000" pitchFamily="18" charset="-128"/>
            </a:endParaRPr>
          </a:p>
          <a:p>
            <a:pPr>
              <a:defRPr/>
            </a:pPr>
            <a:r>
              <a:rPr lang="ja-JP" altLang="en-US" sz="2000" b="1" dirty="0">
                <a:solidFill>
                  <a:prstClr val="black"/>
                </a:solidFill>
                <a:latin typeface="UD デジタル 教科書体 NK-B" panose="02020700000000000000" pitchFamily="18" charset="-128"/>
                <a:ea typeface="UD デジタル 教科書体 NK-B" panose="02020700000000000000" pitchFamily="18" charset="-128"/>
              </a:rPr>
              <a:t>はたして対応してくれるか？</a:t>
            </a:r>
          </a:p>
        </p:txBody>
      </p:sp>
      <p:sp>
        <p:nvSpPr>
          <p:cNvPr id="2020" name="正方形/長方形 1"/>
          <p:cNvSpPr>
            <a:spLocks noChangeArrowheads="1"/>
          </p:cNvSpPr>
          <p:nvPr/>
        </p:nvSpPr>
        <p:spPr>
          <a:xfrm>
            <a:off x="9290051" y="6453189"/>
            <a:ext cx="1262063" cy="276225"/>
          </a:xfrm>
          <a:prstGeom prst="rect">
            <a:avLst/>
          </a:prstGeom>
          <a:noFill/>
          <a:ln>
            <a:noFill/>
          </a:ln>
        </p:spPr>
        <p:txBody>
          <a:bodyPr wrap="none">
            <a:spAutoFit/>
          </a:bodyPr>
          <a:lstStyle/>
          <a:p>
            <a:pPr>
              <a:defRPr/>
            </a:pPr>
            <a:r>
              <a:rPr lang="ja-JP" altLang="en-US" sz="1200" kern="0" dirty="0">
                <a:solidFill>
                  <a:sysClr val="windowText" lastClr="000000"/>
                </a:solidFill>
              </a:rPr>
              <a:t>厚生労働省資料</a:t>
            </a:r>
            <a:endParaRPr lang="zh-TW" altLang="en-US" sz="1200" kern="0" dirty="0">
              <a:solidFill>
                <a:sysClr val="windowText" lastClr="000000"/>
              </a:solidFill>
            </a:endParaRPr>
          </a:p>
        </p:txBody>
      </p:sp>
      <p:sp>
        <p:nvSpPr>
          <p:cNvPr id="2021" name="スライド番号プレースホルダー 1"/>
          <p:cNvSpPr>
            <a:spLocks noGrp="1"/>
          </p:cNvSpPr>
          <p:nvPr>
            <p:ph type="sldNum" sz="quarter" idx="12"/>
          </p:nvPr>
        </p:nvSpPr>
        <p:spPr/>
        <p:txBody>
          <a:bodyPr/>
          <a:lstStyle/>
          <a:p>
            <a:pPr>
              <a:defRPr/>
            </a:pPr>
            <a:fld id="{9C9F0756-8EA8-4AA2-8CFD-4D3CD16D3D8A}" type="slidenum">
              <a:rPr lang="en-US" altLang="ja-JP" smtClean="0">
                <a:solidFill>
                  <a:srgbClr val="006699"/>
                </a:solidFill>
              </a:rPr>
              <a:pPr>
                <a:defRPr/>
              </a:pPr>
              <a:t>44</a:t>
            </a:fld>
            <a:endParaRPr lang="en-US" altLang="ja-JP" dirty="0">
              <a:solidFill>
                <a:srgbClr val="006699"/>
              </a:solidFill>
            </a:endParaRPr>
          </a:p>
        </p:txBody>
      </p:sp>
    </p:spTree>
    <p:extLst>
      <p:ext uri="{BB962C8B-B14F-4D97-AF65-F5344CB8AC3E}">
        <p14:creationId xmlns:p14="http://schemas.microsoft.com/office/powerpoint/2010/main" val="39822024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C9C68-8B15-5A7D-EF2A-3A527CEABB22}"/>
            </a:ext>
          </a:extLst>
        </p:cNvPr>
        <p:cNvGrpSpPr/>
        <p:nvPr/>
      </p:nvGrpSpPr>
      <p:grpSpPr>
        <a:xfrm>
          <a:off x="0" y="0"/>
          <a:ext cx="0" cy="0"/>
          <a:chOff x="0" y="0"/>
          <a:chExt cx="0" cy="0"/>
        </a:xfrm>
      </p:grpSpPr>
      <p:sp>
        <p:nvSpPr>
          <p:cNvPr id="2023" name="タイトル 1">
            <a:extLst>
              <a:ext uri="{FF2B5EF4-FFF2-40B4-BE49-F238E27FC236}">
                <a16:creationId xmlns:a16="http://schemas.microsoft.com/office/drawing/2014/main" id="{98B2C977-5458-0C9F-C3B8-D8F08ACA02CB}"/>
              </a:ext>
            </a:extLst>
          </p:cNvPr>
          <p:cNvSpPr>
            <a:spLocks noGrp="1"/>
          </p:cNvSpPr>
          <p:nvPr>
            <p:ph type="title"/>
          </p:nvPr>
        </p:nvSpPr>
        <p:spPr>
          <a:xfrm>
            <a:off x="1981200" y="188640"/>
            <a:ext cx="7467600" cy="648072"/>
          </a:xfrm>
        </p:spPr>
        <p:txBody>
          <a:bodyPr>
            <a:normAutofit/>
          </a:bodyPr>
          <a:lstStyle/>
          <a:p>
            <a:pPr algn="ctr"/>
            <a:r>
              <a:rPr lang="ja-JP" altLang="en-US" sz="3600" b="1" dirty="0">
                <a:latin typeface="UD デジタル 教科書体 NK-B" panose="02020700000000000000" pitchFamily="18" charset="-128"/>
                <a:ea typeface="UD デジタル 教科書体 NK-B" panose="02020700000000000000" pitchFamily="18" charset="-128"/>
              </a:rPr>
              <a:t>情報の収集・分析</a:t>
            </a:r>
          </a:p>
        </p:txBody>
      </p:sp>
      <p:sp>
        <p:nvSpPr>
          <p:cNvPr id="2025" name="コンテンツ プレースホルダ 2">
            <a:extLst>
              <a:ext uri="{FF2B5EF4-FFF2-40B4-BE49-F238E27FC236}">
                <a16:creationId xmlns:a16="http://schemas.microsoft.com/office/drawing/2014/main" id="{E950811F-96A6-1169-AAE9-1EE9C8145F91}"/>
              </a:ext>
            </a:extLst>
          </p:cNvPr>
          <p:cNvSpPr txBox="1"/>
          <p:nvPr/>
        </p:nvSpPr>
        <p:spPr>
          <a:xfrm>
            <a:off x="1010653" y="2008784"/>
            <a:ext cx="10226842" cy="4151383"/>
          </a:xfrm>
          <a:prstGeom prst="rect">
            <a:avLst/>
          </a:prstGeom>
          <a:ln>
            <a:solidFill>
              <a:schemeClr val="tx1"/>
            </a:solidFill>
          </a:ln>
        </p:spPr>
        <p:txBody>
          <a:bodyPr vert="horz">
            <a:normAutofit lnSpcReduction="10000"/>
          </a:bodyPr>
          <a:lstStyle/>
          <a:p>
            <a:pPr marL="274320" marR="0" lvl="0" indent="-274320" algn="l" defTabSz="914400" rtl="0" eaLnBrk="1" fontAlgn="auto" latinLnBrk="0" hangingPunct="1">
              <a:lnSpc>
                <a:spcPct val="100000"/>
              </a:lnSpc>
              <a:spcBef>
                <a:spcPts val="600"/>
              </a:spcBef>
              <a:spcAft>
                <a:spcPts val="0"/>
              </a:spcAft>
              <a:buClr>
                <a:srgbClr val="1D9A78"/>
              </a:buClr>
              <a:buSzPct val="70000"/>
              <a:buFont typeface="Wingdings"/>
              <a:buChar char=""/>
              <a:tabLst/>
              <a:defRPr/>
            </a:pPr>
            <a:endParaRPr kumimoji="1" lang="en-US" altLang="ja-JP"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274320" marR="0" lvl="0" indent="-274320" algn="l" defTabSz="914400" rtl="0" eaLnBrk="1" fontAlgn="auto" latinLnBrk="0" hangingPunct="1">
              <a:lnSpc>
                <a:spcPct val="100000"/>
              </a:lnSpc>
              <a:spcBef>
                <a:spcPts val="600"/>
              </a:spcBef>
              <a:spcAft>
                <a:spcPts val="0"/>
              </a:spcAft>
              <a:buClr>
                <a:srgbClr val="1D9A78"/>
              </a:buClr>
              <a:buSzPct val="70000"/>
              <a:buFont typeface="Wingdings"/>
              <a:buChar char=""/>
              <a:tabLst/>
              <a:defRPr/>
            </a:pPr>
            <a:endParaRPr kumimoji="1" lang="en-US" altLang="ja-JP" sz="2400" dirty="0">
              <a:solidFill>
                <a:prstClr val="black"/>
              </a:solidFill>
              <a:latin typeface="UD デジタル 教科書体 NK-R" panose="02020400000000000000" pitchFamily="18" charset="-128"/>
              <a:ea typeface="UD デジタル 教科書体 NK-R" panose="02020400000000000000" pitchFamily="18" charset="-128"/>
            </a:endParaRPr>
          </a:p>
          <a:p>
            <a:pPr marL="342900" marR="0" lvl="0" indent="-342900" algn="l" defTabSz="914400" rtl="0" eaLnBrk="1" fontAlgn="auto" latinLnBrk="0" hangingPunct="1">
              <a:lnSpc>
                <a:spcPct val="100000"/>
              </a:lnSpc>
              <a:spcBef>
                <a:spcPts val="600"/>
              </a:spcBef>
              <a:spcAft>
                <a:spcPts val="0"/>
              </a:spcAft>
              <a:buClr>
                <a:srgbClr val="1D9A78"/>
              </a:buClr>
              <a:buSzPct val="70000"/>
              <a:buFont typeface="Wingdings" panose="05000000000000000000" pitchFamily="2" charset="2"/>
              <a:buChar char="p"/>
              <a:tabLst/>
              <a:defRPr/>
            </a:pPr>
            <a:r>
              <a:rPr kumimoji="1" lang="ja-JP" altLang="en-US" sz="32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相談員自身の印象（主観的な印象）</a:t>
            </a:r>
            <a:endParaRPr kumimoji="1" lang="en-US" altLang="ja-JP" sz="32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a:p>
            <a:pPr marL="342900" marR="0" lvl="0" indent="-342900" algn="l" defTabSz="914400" rtl="0" eaLnBrk="1" fontAlgn="auto" latinLnBrk="0" hangingPunct="1">
              <a:lnSpc>
                <a:spcPct val="100000"/>
              </a:lnSpc>
              <a:spcBef>
                <a:spcPts val="600"/>
              </a:spcBef>
              <a:spcAft>
                <a:spcPts val="0"/>
              </a:spcAft>
              <a:buClr>
                <a:srgbClr val="1D9A78"/>
              </a:buClr>
              <a:buSzPct val="70000"/>
              <a:buFont typeface="Wingdings" panose="05000000000000000000" pitchFamily="2" charset="2"/>
              <a:buChar char="p"/>
              <a:tabLst/>
              <a:defRPr/>
            </a:pPr>
            <a:r>
              <a:rPr kumimoji="1" lang="ja-JP" altLang="en-US" sz="3200" dirty="0">
                <a:solidFill>
                  <a:prstClr val="black"/>
                </a:solidFill>
                <a:latin typeface="UD デジタル 教科書体 NK-B" panose="02020700000000000000" pitchFamily="18" charset="-128"/>
                <a:ea typeface="UD デジタル 教科書体 NK-B" panose="02020700000000000000" pitchFamily="18" charset="-128"/>
              </a:rPr>
              <a:t>本人・家族・環境の状況（いわゆる「客観的事実」）</a:t>
            </a:r>
            <a:endParaRPr kumimoji="1" lang="en-US" altLang="ja-JP" sz="3200" dirty="0">
              <a:solidFill>
                <a:prstClr val="black"/>
              </a:solidFill>
              <a:latin typeface="UD デジタル 教科書体 NK-B" panose="02020700000000000000" pitchFamily="18" charset="-128"/>
              <a:ea typeface="UD デジタル 教科書体 NK-B" panose="02020700000000000000" pitchFamily="18" charset="-128"/>
            </a:endParaRPr>
          </a:p>
          <a:p>
            <a:pPr marL="342900" marR="0" lvl="0" indent="-342900" algn="l" defTabSz="914400" rtl="0" eaLnBrk="1" fontAlgn="auto" latinLnBrk="0" hangingPunct="1">
              <a:lnSpc>
                <a:spcPct val="100000"/>
              </a:lnSpc>
              <a:spcBef>
                <a:spcPts val="600"/>
              </a:spcBef>
              <a:spcAft>
                <a:spcPts val="0"/>
              </a:spcAft>
              <a:buClr>
                <a:srgbClr val="1D9A78"/>
              </a:buClr>
              <a:buSzPct val="70000"/>
              <a:buFont typeface="Wingdings" panose="05000000000000000000" pitchFamily="2" charset="2"/>
              <a:buChar char="p"/>
              <a:tabLst/>
              <a:defRPr/>
            </a:pPr>
            <a:r>
              <a:rPr kumimoji="1" lang="ja-JP" altLang="en-US" sz="3200" dirty="0">
                <a:solidFill>
                  <a:prstClr val="black"/>
                </a:solidFill>
                <a:latin typeface="UD デジタル 教科書体 NK-B" panose="02020700000000000000" pitchFamily="18" charset="-128"/>
                <a:ea typeface="UD デジタル 教科書体 NK-B" panose="02020700000000000000" pitchFamily="18" charset="-128"/>
              </a:rPr>
              <a:t>本人／家族の心理（障がい受容含め）</a:t>
            </a:r>
            <a:endParaRPr kumimoji="1" lang="en-US" altLang="ja-JP" sz="3200" dirty="0">
              <a:solidFill>
                <a:prstClr val="black"/>
              </a:solidFill>
              <a:latin typeface="UD デジタル 教科書体 NK-B" panose="02020700000000000000" pitchFamily="18" charset="-128"/>
              <a:ea typeface="UD デジタル 教科書体 NK-B" panose="02020700000000000000" pitchFamily="18" charset="-128"/>
            </a:endParaRPr>
          </a:p>
          <a:p>
            <a:pPr marL="342900" marR="0" lvl="0" indent="-342900" algn="l" defTabSz="914400" rtl="0" eaLnBrk="1" fontAlgn="auto" latinLnBrk="0" hangingPunct="1">
              <a:lnSpc>
                <a:spcPct val="100000"/>
              </a:lnSpc>
              <a:spcBef>
                <a:spcPts val="600"/>
              </a:spcBef>
              <a:spcAft>
                <a:spcPts val="0"/>
              </a:spcAft>
              <a:buClr>
                <a:srgbClr val="1D9A78"/>
              </a:buClr>
              <a:buSzPct val="70000"/>
              <a:buFont typeface="Wingdings" panose="05000000000000000000" pitchFamily="2" charset="2"/>
              <a:buChar char="p"/>
              <a:tabLst/>
              <a:defRPr/>
            </a:pPr>
            <a:r>
              <a:rPr kumimoji="1" lang="ja-JP" altLang="en-US" sz="3200" dirty="0">
                <a:solidFill>
                  <a:prstClr val="black"/>
                </a:solidFill>
                <a:latin typeface="UD デジタル 教科書体 NK-B" panose="02020700000000000000" pitchFamily="18" charset="-128"/>
                <a:ea typeface="UD デジタル 教科書体 NK-B" panose="02020700000000000000" pitchFamily="18" charset="-128"/>
              </a:rPr>
              <a:t>本人のゴール（目標）</a:t>
            </a:r>
            <a:endParaRPr kumimoji="1" lang="en-US" altLang="ja-JP" sz="3200" dirty="0">
              <a:solidFill>
                <a:prstClr val="black"/>
              </a:solidFill>
              <a:latin typeface="UD デジタル 教科書体 NK-B" panose="02020700000000000000" pitchFamily="18" charset="-128"/>
              <a:ea typeface="UD デジタル 教科書体 NK-B" panose="02020700000000000000" pitchFamily="18" charset="-128"/>
            </a:endParaRPr>
          </a:p>
          <a:p>
            <a:pPr marL="342900" marR="0" lvl="0" indent="-342900" algn="l" defTabSz="914400" rtl="0" eaLnBrk="1" fontAlgn="auto" latinLnBrk="0" hangingPunct="1">
              <a:lnSpc>
                <a:spcPct val="100000"/>
              </a:lnSpc>
              <a:spcBef>
                <a:spcPts val="600"/>
              </a:spcBef>
              <a:spcAft>
                <a:spcPts val="0"/>
              </a:spcAft>
              <a:buClr>
                <a:srgbClr val="1D9A78"/>
              </a:buClr>
              <a:buSzPct val="70000"/>
              <a:buFont typeface="Wingdings" panose="05000000000000000000" pitchFamily="2" charset="2"/>
              <a:buChar char="p"/>
              <a:tabLst/>
              <a:defRPr/>
            </a:pPr>
            <a:r>
              <a:rPr kumimoji="1" lang="ja-JP" altLang="en-US" sz="3200" dirty="0">
                <a:solidFill>
                  <a:prstClr val="black"/>
                </a:solidFill>
                <a:latin typeface="UD デジタル 教科書体 NK-B" panose="02020700000000000000" pitchFamily="18" charset="-128"/>
                <a:ea typeface="UD デジタル 教科書体 NK-B" panose="02020700000000000000" pitchFamily="18" charset="-128"/>
              </a:rPr>
              <a:t>本人や環境のストレングス</a:t>
            </a:r>
            <a:endParaRPr kumimoji="1" lang="en-US" altLang="ja-JP" sz="3200" dirty="0">
              <a:solidFill>
                <a:prstClr val="black"/>
              </a:solidFill>
              <a:latin typeface="UD デジタル 教科書体 NK-B" panose="02020700000000000000" pitchFamily="18" charset="-128"/>
              <a:ea typeface="UD デジタル 教科書体 NK-B" panose="02020700000000000000" pitchFamily="18" charset="-128"/>
            </a:endParaRPr>
          </a:p>
          <a:p>
            <a:pPr marL="342900" marR="0" lvl="0" indent="-342900" algn="l" defTabSz="914400" rtl="0" eaLnBrk="1" fontAlgn="auto" latinLnBrk="0" hangingPunct="1">
              <a:lnSpc>
                <a:spcPct val="100000"/>
              </a:lnSpc>
              <a:spcBef>
                <a:spcPts val="600"/>
              </a:spcBef>
              <a:spcAft>
                <a:spcPts val="0"/>
              </a:spcAft>
              <a:buClr>
                <a:srgbClr val="1D9A78"/>
              </a:buClr>
              <a:buSzPct val="70000"/>
              <a:buFont typeface="Wingdings" panose="05000000000000000000" pitchFamily="2" charset="2"/>
              <a:buChar char="p"/>
              <a:tabLst/>
              <a:defRPr/>
            </a:pPr>
            <a:r>
              <a:rPr kumimoji="1" lang="ja-JP" altLang="en-US" sz="3200" dirty="0">
                <a:solidFill>
                  <a:prstClr val="black"/>
                </a:solidFill>
                <a:latin typeface="UD デジタル 教科書体 NK-B" panose="02020700000000000000" pitchFamily="18" charset="-128"/>
                <a:ea typeface="UD デジタル 教科書体 NK-B" panose="02020700000000000000" pitchFamily="18" charset="-128"/>
              </a:rPr>
              <a:t>これまでの経験や失敗談</a:t>
            </a:r>
            <a:endParaRPr kumimoji="1" lang="en-US" altLang="ja-JP" sz="3200"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2027" name="正方形/長方形 3">
            <a:extLst>
              <a:ext uri="{FF2B5EF4-FFF2-40B4-BE49-F238E27FC236}">
                <a16:creationId xmlns:a16="http://schemas.microsoft.com/office/drawing/2014/main" id="{9035F3FD-41E1-5242-56A4-EA4C58A41E33}"/>
              </a:ext>
            </a:extLst>
          </p:cNvPr>
          <p:cNvSpPr/>
          <p:nvPr/>
        </p:nvSpPr>
        <p:spPr>
          <a:xfrm>
            <a:off x="2069004" y="2109631"/>
            <a:ext cx="6037500" cy="107721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3200" b="1" i="0" u="none" strike="noStrike" kern="1200" cap="none" spc="0" normalizeH="0" baseline="0" noProof="0" dirty="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インテークで収集する情報</a:t>
            </a:r>
            <a:endParaRPr kumimoji="0" lang="en-US" altLang="ja-JP" sz="3200" b="1" i="0" u="none" strike="noStrike" kern="1200" cap="none" spc="0" normalizeH="0" baseline="0" noProof="0" dirty="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3200" b="1" i="0" u="none" strike="noStrike" kern="1200" cap="none" spc="0" normalizeH="0" baseline="0" noProof="0" dirty="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　</a:t>
            </a:r>
            <a:endParaRPr kumimoji="0" lang="ja-JP" altLang="en-US" sz="32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4" name="正方形/長方形 3">
            <a:extLst>
              <a:ext uri="{FF2B5EF4-FFF2-40B4-BE49-F238E27FC236}">
                <a16:creationId xmlns:a16="http://schemas.microsoft.com/office/drawing/2014/main" id="{55C07C22-35AC-A394-9A28-DE0C6C4A078D}"/>
              </a:ext>
            </a:extLst>
          </p:cNvPr>
          <p:cNvSpPr/>
          <p:nvPr/>
        </p:nvSpPr>
        <p:spPr>
          <a:xfrm>
            <a:off x="3240488" y="772439"/>
            <a:ext cx="8154867" cy="123110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1" i="0" u="none" strike="noStrike" kern="1200" cap="none" spc="0" normalizeH="0" baseline="0" noProof="0" dirty="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インテークからアセスメントは連続しています。</a:t>
            </a:r>
            <a:endParaRPr kumimoji="0" lang="en-US" altLang="ja-JP" sz="2800" b="1" i="0" u="none" strike="noStrike" kern="1200" cap="none" spc="0" normalizeH="0" baseline="0" noProof="0" dirty="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800" b="1" dirty="0">
                <a:solidFill>
                  <a:srgbClr val="FF0000"/>
                </a:solidFill>
                <a:latin typeface="UD デジタル 教科書体 NK-B" panose="02020700000000000000" pitchFamily="18" charset="-128"/>
                <a:ea typeface="UD デジタル 教科書体 NK-B" panose="02020700000000000000" pitchFamily="18" charset="-128"/>
              </a:rPr>
              <a:t>一回の面接で完結できるわけではない。</a:t>
            </a:r>
            <a:endParaRPr kumimoji="0" lang="en-US" altLang="ja-JP" sz="2800" b="1" i="0" u="none" strike="noStrike" kern="1200" cap="none" spc="0" normalizeH="0" baseline="0" noProof="0" dirty="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　</a:t>
            </a:r>
            <a:endParaRPr kumimoji="0" lang="ja-JP" altLang="en-US" sz="1800" b="0"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p:txBody>
      </p:sp>
      <p:sp>
        <p:nvSpPr>
          <p:cNvPr id="2" name="フッター プレースホルダ 1">
            <a:extLst>
              <a:ext uri="{FF2B5EF4-FFF2-40B4-BE49-F238E27FC236}">
                <a16:creationId xmlns:a16="http://schemas.microsoft.com/office/drawing/2014/main" id="{209A12F0-ABFB-E35C-5B7F-CD51A233C773}"/>
              </a:ext>
            </a:extLst>
          </p:cNvPr>
          <p:cNvSpPr>
            <a:spLocks noGrp="1"/>
          </p:cNvSpPr>
          <p:nvPr>
            <p:ph type="ftr" sz="quarter" idx="11"/>
          </p:nvPr>
        </p:nvSpPr>
        <p:spPr>
          <a:xfrm>
            <a:off x="3026480" y="6372340"/>
            <a:ext cx="7686907" cy="365125"/>
          </a:xfrm>
        </p:spPr>
        <p:txBody>
          <a:bodyPr/>
          <a:lstStyle/>
          <a:p>
            <a:r>
              <a:rPr kumimoji="1" lang="ja-JP" altLang="en-US" sz="1800" b="1" dirty="0">
                <a:solidFill>
                  <a:schemeClr val="tx1"/>
                </a:solidFill>
                <a:latin typeface="UD デジタル 教科書体 NK-B" panose="02020700000000000000" pitchFamily="18" charset="-128"/>
                <a:ea typeface="UD デジタル 教科書体 NK-B" panose="02020700000000000000" pitchFamily="18" charset="-128"/>
              </a:rPr>
              <a:t>改訂障害者相談支援従事者研修テキスト　初任者研修編　</a:t>
            </a:r>
            <a:r>
              <a:rPr kumimoji="1" lang="en-US" altLang="ja-JP" sz="1800" b="1" dirty="0">
                <a:solidFill>
                  <a:schemeClr val="tx1"/>
                </a:solidFill>
                <a:latin typeface="UD デジタル 教科書体 NK-B" panose="02020700000000000000" pitchFamily="18" charset="-128"/>
                <a:ea typeface="UD デジタル 教科書体 NK-B" panose="02020700000000000000" pitchFamily="18" charset="-128"/>
              </a:rPr>
              <a:t>P216</a:t>
            </a:r>
            <a:r>
              <a:rPr kumimoji="1" lang="ja-JP" altLang="en-US" sz="1800" b="1" dirty="0">
                <a:solidFill>
                  <a:schemeClr val="tx1"/>
                </a:solidFill>
                <a:latin typeface="UD デジタル 教科書体 NK-B" panose="02020700000000000000" pitchFamily="18" charset="-128"/>
                <a:ea typeface="UD デジタル 教科書体 NK-B" panose="02020700000000000000" pitchFamily="18" charset="-128"/>
              </a:rPr>
              <a:t>　より引用</a:t>
            </a:r>
          </a:p>
        </p:txBody>
      </p:sp>
      <p:sp>
        <p:nvSpPr>
          <p:cNvPr id="3" name="円/楕円 6">
            <a:extLst>
              <a:ext uri="{FF2B5EF4-FFF2-40B4-BE49-F238E27FC236}">
                <a16:creationId xmlns:a16="http://schemas.microsoft.com/office/drawing/2014/main" id="{F250F6DE-CA55-FC60-FFF7-2CA5CBC5E7EC}"/>
              </a:ext>
            </a:extLst>
          </p:cNvPr>
          <p:cNvSpPr/>
          <p:nvPr/>
        </p:nvSpPr>
        <p:spPr>
          <a:xfrm>
            <a:off x="575110" y="703716"/>
            <a:ext cx="2451370" cy="1092895"/>
          </a:xfrm>
          <a:prstGeom prst="ellipse">
            <a:avLst/>
          </a:prstGeom>
          <a:solidFill>
            <a:srgbClr val="FFFF00"/>
          </a:solidFill>
          <a:ln>
            <a:solidFill>
              <a:srgbClr val="FFFF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3200" b="1" dirty="0">
                <a:latin typeface="UD デジタル 教科書体 NK-B" panose="02020700000000000000" pitchFamily="18" charset="-128"/>
                <a:ea typeface="UD デジタル 教科書体 NK-B" panose="02020700000000000000" pitchFamily="18" charset="-128"/>
              </a:rPr>
              <a:t>ポイント</a:t>
            </a:r>
          </a:p>
        </p:txBody>
      </p:sp>
    </p:spTree>
    <p:extLst>
      <p:ext uri="{BB962C8B-B14F-4D97-AF65-F5344CB8AC3E}">
        <p14:creationId xmlns:p14="http://schemas.microsoft.com/office/powerpoint/2010/main" val="324427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25">
                                            <p:bg/>
                                          </p:spTgt>
                                        </p:tgtEl>
                                        <p:attrNameLst>
                                          <p:attrName>style.visibility</p:attrName>
                                        </p:attrNameLst>
                                      </p:cBhvr>
                                      <p:to>
                                        <p:strVal val="visible"/>
                                      </p:to>
                                    </p:set>
                                    <p:animEffect transition="in" filter="fade">
                                      <p:cBhvr>
                                        <p:cTn id="7" dur="1250"/>
                                        <p:tgtEl>
                                          <p:spTgt spid="202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25">
                                            <p:txEl>
                                              <p:pRg st="2" end="2"/>
                                            </p:txEl>
                                          </p:spTgt>
                                        </p:tgtEl>
                                        <p:attrNameLst>
                                          <p:attrName>style.visibility</p:attrName>
                                        </p:attrNameLst>
                                      </p:cBhvr>
                                      <p:to>
                                        <p:strVal val="visible"/>
                                      </p:to>
                                    </p:set>
                                    <p:animEffect transition="in" filter="fade">
                                      <p:cBhvr>
                                        <p:cTn id="12" dur="1250"/>
                                        <p:tgtEl>
                                          <p:spTgt spid="202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25">
                                            <p:txEl>
                                              <p:pRg st="3" end="3"/>
                                            </p:txEl>
                                          </p:spTgt>
                                        </p:tgtEl>
                                        <p:attrNameLst>
                                          <p:attrName>style.visibility</p:attrName>
                                        </p:attrNameLst>
                                      </p:cBhvr>
                                      <p:to>
                                        <p:strVal val="visible"/>
                                      </p:to>
                                    </p:set>
                                    <p:animEffect transition="in" filter="fade">
                                      <p:cBhvr>
                                        <p:cTn id="17" dur="1250"/>
                                        <p:tgtEl>
                                          <p:spTgt spid="202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25">
                                            <p:txEl>
                                              <p:pRg st="4" end="4"/>
                                            </p:txEl>
                                          </p:spTgt>
                                        </p:tgtEl>
                                        <p:attrNameLst>
                                          <p:attrName>style.visibility</p:attrName>
                                        </p:attrNameLst>
                                      </p:cBhvr>
                                      <p:to>
                                        <p:strVal val="visible"/>
                                      </p:to>
                                    </p:set>
                                    <p:animEffect transition="in" filter="fade">
                                      <p:cBhvr>
                                        <p:cTn id="22" dur="1250"/>
                                        <p:tgtEl>
                                          <p:spTgt spid="202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25">
                                            <p:txEl>
                                              <p:pRg st="5" end="5"/>
                                            </p:txEl>
                                          </p:spTgt>
                                        </p:tgtEl>
                                        <p:attrNameLst>
                                          <p:attrName>style.visibility</p:attrName>
                                        </p:attrNameLst>
                                      </p:cBhvr>
                                      <p:to>
                                        <p:strVal val="visible"/>
                                      </p:to>
                                    </p:set>
                                    <p:animEffect transition="in" filter="fade">
                                      <p:cBhvr>
                                        <p:cTn id="27" dur="1250"/>
                                        <p:tgtEl>
                                          <p:spTgt spid="202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25">
                                            <p:txEl>
                                              <p:pRg st="6" end="6"/>
                                            </p:txEl>
                                          </p:spTgt>
                                        </p:tgtEl>
                                        <p:attrNameLst>
                                          <p:attrName>style.visibility</p:attrName>
                                        </p:attrNameLst>
                                      </p:cBhvr>
                                      <p:to>
                                        <p:strVal val="visible"/>
                                      </p:to>
                                    </p:set>
                                    <p:animEffect transition="in" filter="fade">
                                      <p:cBhvr>
                                        <p:cTn id="32" dur="1250"/>
                                        <p:tgtEl>
                                          <p:spTgt spid="202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25">
                                            <p:txEl>
                                              <p:pRg st="7" end="7"/>
                                            </p:txEl>
                                          </p:spTgt>
                                        </p:tgtEl>
                                        <p:attrNameLst>
                                          <p:attrName>style.visibility</p:attrName>
                                        </p:attrNameLst>
                                      </p:cBhvr>
                                      <p:to>
                                        <p:strVal val="visible"/>
                                      </p:to>
                                    </p:set>
                                    <p:animEffect transition="in" filter="fade">
                                      <p:cBhvr>
                                        <p:cTn id="37" dur="1250"/>
                                        <p:tgtEl>
                                          <p:spTgt spid="202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5" grpId="0" build="p"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33" name="Rectangle 2"/>
          <p:cNvSpPr>
            <a:spLocks noGrp="1" noChangeArrowheads="1"/>
          </p:cNvSpPr>
          <p:nvPr>
            <p:ph type="title"/>
          </p:nvPr>
        </p:nvSpPr>
        <p:spPr>
          <a:xfrm>
            <a:off x="1919289" y="188913"/>
            <a:ext cx="8061325" cy="647700"/>
          </a:xfrm>
        </p:spPr>
        <p:txBody>
          <a:bodyPr>
            <a:noAutofit/>
          </a:bodyPr>
          <a:lstStyle/>
          <a:p>
            <a:pPr>
              <a:defRPr/>
            </a:pPr>
            <a:r>
              <a:rPr lang="ja-JP" altLang="en-US" sz="4000" b="1" dirty="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インテークで押さえる基本項目</a:t>
            </a:r>
            <a:r>
              <a:rPr lang="en-US" altLang="ja-JP" sz="4000" b="1" dirty="0">
                <a:solidFill>
                  <a:schemeClr val="tx1">
                    <a:lumMod val="95000"/>
                    <a:lumOff val="5000"/>
                  </a:schemeClr>
                </a:solidFill>
                <a:latin typeface="UD デジタル 教科書体 NK-B" panose="02020700000000000000" pitchFamily="18" charset="-128"/>
                <a:ea typeface="UD デジタル 教科書体 NK-B" panose="02020700000000000000" pitchFamily="18" charset="-128"/>
              </a:rPr>
              <a:t> </a:t>
            </a:r>
          </a:p>
        </p:txBody>
      </p:sp>
      <p:sp>
        <p:nvSpPr>
          <p:cNvPr id="2034" name="Rectangle 3"/>
          <p:cNvSpPr>
            <a:spLocks noGrp="1" noChangeArrowheads="1"/>
          </p:cNvSpPr>
          <p:nvPr>
            <p:ph idx="1"/>
          </p:nvPr>
        </p:nvSpPr>
        <p:spPr>
          <a:xfrm>
            <a:off x="691376" y="1550020"/>
            <a:ext cx="10549053" cy="4807239"/>
          </a:xfrm>
        </p:spPr>
        <p:txBody>
          <a:bodyPr>
            <a:noAutofit/>
          </a:bodyPr>
          <a:lstStyle/>
          <a:p>
            <a:pPr marL="533400" indent="-533400">
              <a:buClr>
                <a:srgbClr val="FFFF00"/>
              </a:buClr>
              <a:buNone/>
              <a:defRPr/>
            </a:pPr>
            <a:r>
              <a:rPr lang="en-US" altLang="ja-JP" sz="4000" b="1" dirty="0">
                <a:solidFill>
                  <a:srgbClr val="FF0000"/>
                </a:solidFill>
                <a:latin typeface="UD デジタル 教科書体 NK-B" panose="02020700000000000000" pitchFamily="18" charset="-128"/>
                <a:ea typeface="UD デジタル 教科書体 NK-B" panose="02020700000000000000" pitchFamily="18" charset="-128"/>
              </a:rPr>
              <a:t>①</a:t>
            </a:r>
            <a:r>
              <a:rPr lang="ja-JP" altLang="en-US" sz="4000" b="1" dirty="0">
                <a:solidFill>
                  <a:srgbClr val="FF0000"/>
                </a:solidFill>
                <a:latin typeface="UD デジタル 教科書体 NK-B" panose="02020700000000000000" pitchFamily="18" charset="-128"/>
                <a:ea typeface="UD デジタル 教科書体 NK-B" panose="02020700000000000000" pitchFamily="18" charset="-128"/>
              </a:rPr>
              <a:t>安心して話せる雰囲気を短時間でつくる</a:t>
            </a:r>
            <a:r>
              <a:rPr lang="en-US" altLang="ja-JP" sz="4000" b="1" dirty="0">
                <a:solidFill>
                  <a:srgbClr val="FF0000"/>
                </a:solidFill>
                <a:latin typeface="UD デジタル 教科書体 NK-B" panose="02020700000000000000" pitchFamily="18" charset="-128"/>
                <a:ea typeface="UD デジタル 教科書体 NK-B" panose="02020700000000000000" pitchFamily="18" charset="-128"/>
              </a:rPr>
              <a:t>｡</a:t>
            </a:r>
          </a:p>
          <a:p>
            <a:pPr marL="533400" indent="-533400" algn="just">
              <a:buClr>
                <a:srgbClr val="FFFF00"/>
              </a:buClr>
              <a:buNone/>
              <a:defRPr/>
            </a:pPr>
            <a:r>
              <a:rPr lang="ja-JP" altLang="en-US" sz="4000" b="1" dirty="0">
                <a:latin typeface="UD デジタル 教科書体 NK-B" panose="02020700000000000000" pitchFamily="18" charset="-128"/>
                <a:ea typeface="UD デジタル 教科書体 NK-B" panose="02020700000000000000" pitchFamily="18" charset="-128"/>
              </a:rPr>
              <a:t>　「相手の状況やトーンに、波長を合わせる」</a:t>
            </a:r>
          </a:p>
          <a:p>
            <a:pPr marL="533400" indent="-533400" algn="just">
              <a:buNone/>
              <a:defRPr/>
            </a:pPr>
            <a:r>
              <a:rPr lang="ja-JP" altLang="en-US" sz="4000" b="1" dirty="0">
                <a:latin typeface="UD デジタル 教科書体 NK-B" panose="02020700000000000000" pitchFamily="18" charset="-128"/>
                <a:ea typeface="UD デジタル 教科書体 NK-B" panose="02020700000000000000" pitchFamily="18" charset="-128"/>
              </a:rPr>
              <a:t>　「コミュニケーション・スキル」</a:t>
            </a:r>
          </a:p>
          <a:p>
            <a:pPr marL="533400" indent="-533400" algn="just">
              <a:buNone/>
              <a:defRPr/>
            </a:pPr>
            <a:r>
              <a:rPr lang="en-US" altLang="ja-JP" sz="4000" b="1" dirty="0">
                <a:solidFill>
                  <a:srgbClr val="FF0000"/>
                </a:solidFill>
                <a:latin typeface="UD デジタル 教科書体 NK-B" panose="02020700000000000000" pitchFamily="18" charset="-128"/>
                <a:ea typeface="UD デジタル 教科書体 NK-B" panose="02020700000000000000" pitchFamily="18" charset="-128"/>
              </a:rPr>
              <a:t>②</a:t>
            </a:r>
            <a:r>
              <a:rPr lang="en-US" altLang="ja-JP" sz="4000" b="1" dirty="0">
                <a:solidFill>
                  <a:srgbClr val="FF0000"/>
                </a:solidFill>
                <a:latin typeface="UD デジタル 教科書体 NK-B" panose="02020700000000000000" pitchFamily="18" charset="-128"/>
                <a:ea typeface="UD デジタル 教科書体 NK-B" panose="02020700000000000000" pitchFamily="18" charset="-128"/>
                <a:cs typeface="Times New Roman" pitchFamily="18" charset="0"/>
              </a:rPr>
              <a:t> </a:t>
            </a:r>
            <a:r>
              <a:rPr lang="ja-JP" altLang="en-US" sz="4000" b="1" dirty="0">
                <a:solidFill>
                  <a:srgbClr val="FF0000"/>
                </a:solidFill>
                <a:latin typeface="UD デジタル 教科書体 NK-B" panose="02020700000000000000" pitchFamily="18" charset="-128"/>
                <a:ea typeface="UD デジタル 教科書体 NK-B" panose="02020700000000000000" pitchFamily="18" charset="-128"/>
              </a:rPr>
              <a:t>訴えの意味を考える</a:t>
            </a:r>
            <a:r>
              <a:rPr lang="en-US" altLang="ja-JP" sz="4000" b="1" dirty="0">
                <a:solidFill>
                  <a:srgbClr val="FF0000"/>
                </a:solidFill>
                <a:latin typeface="UD デジタル 教科書体 NK-B" panose="02020700000000000000" pitchFamily="18" charset="-128"/>
                <a:ea typeface="UD デジタル 教科書体 NK-B" panose="02020700000000000000" pitchFamily="18" charset="-128"/>
              </a:rPr>
              <a:t>｡</a:t>
            </a:r>
          </a:p>
          <a:p>
            <a:pPr marL="533400" indent="-533400" algn="just">
              <a:buNone/>
              <a:defRPr/>
            </a:pPr>
            <a:r>
              <a:rPr lang="ja-JP" altLang="en-US" sz="4000" b="1" dirty="0">
                <a:latin typeface="UD デジタル 教科書体 NK-B" panose="02020700000000000000" pitchFamily="18" charset="-128"/>
                <a:ea typeface="UD デジタル 教科書体 NK-B" panose="02020700000000000000" pitchFamily="18" charset="-128"/>
              </a:rPr>
              <a:t>　「第一声の意味をきちんとつかむ」</a:t>
            </a:r>
            <a:endParaRPr lang="en-US" altLang="ja-JP" sz="4000" b="1" dirty="0">
              <a:latin typeface="UD デジタル 教科書体 NK-B" panose="02020700000000000000" pitchFamily="18" charset="-128"/>
              <a:ea typeface="UD デジタル 教科書体 NK-B" panose="02020700000000000000" pitchFamily="18" charset="-128"/>
            </a:endParaRPr>
          </a:p>
          <a:p>
            <a:pPr marL="533400" indent="-533400" algn="just">
              <a:buNone/>
              <a:defRPr/>
            </a:pPr>
            <a:r>
              <a:rPr lang="ja-JP" altLang="en-US" sz="4000" b="1" dirty="0">
                <a:latin typeface="UD デジタル 教科書体 NK-B" panose="02020700000000000000" pitchFamily="18" charset="-128"/>
                <a:ea typeface="UD デジタル 教科書体 NK-B" panose="02020700000000000000" pitchFamily="18" charset="-128"/>
              </a:rPr>
              <a:t>　「感情の反射」</a:t>
            </a:r>
          </a:p>
          <a:p>
            <a:pPr marL="533400" indent="-533400" algn="just">
              <a:buNone/>
              <a:defRPr/>
            </a:pPr>
            <a:r>
              <a:rPr lang="ja-JP" altLang="en-US" sz="4000" b="1" dirty="0">
                <a:latin typeface="UD デジタル 教科書体 NK-B" panose="02020700000000000000" pitchFamily="18" charset="-128"/>
                <a:ea typeface="UD デジタル 教科書体 NK-B" panose="02020700000000000000" pitchFamily="18" charset="-128"/>
              </a:rPr>
              <a:t>　「気持ちと行動と考えは違うことを前提に」</a:t>
            </a:r>
          </a:p>
        </p:txBody>
      </p:sp>
      <p:sp>
        <p:nvSpPr>
          <p:cNvPr id="2035" name="Rectangle 4"/>
          <p:cNvSpPr>
            <a:spLocks noChangeArrowheads="1"/>
          </p:cNvSpPr>
          <p:nvPr/>
        </p:nvSpPr>
        <p:spPr>
          <a:xfrm>
            <a:off x="5627797" y="853461"/>
            <a:ext cx="6048451" cy="461665"/>
          </a:xfrm>
          <a:prstGeom prst="rect">
            <a:avLst/>
          </a:prstGeom>
          <a:noFill/>
          <a:ln w="12700">
            <a:noFill/>
            <a:miter lim="800000"/>
            <a:headEnd type="none" w="sm" len="sm"/>
            <a:tailEnd type="none" w="sm" len="sm"/>
          </a:ln>
          <a:effectLst/>
        </p:spPr>
        <p:txBody>
          <a:bodyPr wrap="none">
            <a:spAutoFit/>
          </a:bodyPr>
          <a:lstStyle/>
          <a:p>
            <a:pPr>
              <a:defRPr/>
            </a:pPr>
            <a:r>
              <a:rPr lang="ja-JP" altLang="en-US" sz="2400" b="1" dirty="0">
                <a:latin typeface="UD デジタル 教科書体 NK-B" panose="02020700000000000000" pitchFamily="18" charset="-128"/>
                <a:ea typeface="UD デジタル 教科書体 NK-B" panose="02020700000000000000" pitchFamily="18" charset="-128"/>
              </a:rPr>
              <a:t>渡辺律子著書「相談面接の理論と実際」引用</a:t>
            </a:r>
          </a:p>
        </p:txBody>
      </p:sp>
    </p:spTree>
    <p:extLst>
      <p:ext uri="{BB962C8B-B14F-4D97-AF65-F5344CB8AC3E}">
        <p14:creationId xmlns:p14="http://schemas.microsoft.com/office/powerpoint/2010/main" val="41066533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2" name="Rectangle 3"/>
          <p:cNvSpPr>
            <a:spLocks noGrp="1" noChangeArrowheads="1"/>
          </p:cNvSpPr>
          <p:nvPr>
            <p:ph idx="1"/>
          </p:nvPr>
        </p:nvSpPr>
        <p:spPr>
          <a:xfrm>
            <a:off x="464634" y="546412"/>
            <a:ext cx="11262732" cy="6391284"/>
          </a:xfrm>
        </p:spPr>
        <p:txBody>
          <a:bodyPr>
            <a:noAutofit/>
          </a:bodyPr>
          <a:lstStyle/>
          <a:p>
            <a:pPr marL="533400" indent="-533400" algn="just">
              <a:buNone/>
              <a:defRPr/>
            </a:pPr>
            <a:r>
              <a:rPr lang="en-US" altLang="ja-JP" sz="4000" b="1" dirty="0">
                <a:solidFill>
                  <a:srgbClr val="FF0000"/>
                </a:solidFill>
                <a:latin typeface="UD デジタル 教科書体 NK-B" panose="02020700000000000000" pitchFamily="18" charset="-128"/>
                <a:ea typeface="UD デジタル 教科書体 NK-B" panose="02020700000000000000" pitchFamily="18" charset="-128"/>
              </a:rPr>
              <a:t>③ </a:t>
            </a:r>
            <a:r>
              <a:rPr lang="ja-JP" altLang="en-US" sz="4000" b="1" dirty="0">
                <a:solidFill>
                  <a:srgbClr val="FF0000"/>
                </a:solidFill>
                <a:latin typeface="UD デジタル 教科書体 NK-B" panose="02020700000000000000" pitchFamily="18" charset="-128"/>
                <a:ea typeface="UD デジタル 教科書体 NK-B" panose="02020700000000000000" pitchFamily="18" charset="-128"/>
              </a:rPr>
              <a:t>個別性を尊重する</a:t>
            </a:r>
            <a:r>
              <a:rPr lang="en-US" altLang="ja-JP" sz="4000" b="1" dirty="0">
                <a:solidFill>
                  <a:srgbClr val="FF0000"/>
                </a:solidFill>
                <a:latin typeface="UD デジタル 教科書体 NK-B" panose="02020700000000000000" pitchFamily="18" charset="-128"/>
                <a:ea typeface="UD デジタル 教科書体 NK-B" panose="02020700000000000000" pitchFamily="18" charset="-128"/>
              </a:rPr>
              <a:t>｡</a:t>
            </a:r>
          </a:p>
          <a:p>
            <a:pPr marL="533400" indent="-533400" algn="just">
              <a:buNone/>
              <a:defRPr/>
            </a:pPr>
            <a:r>
              <a:rPr lang="ja-JP" altLang="en-US" sz="4000" b="1" dirty="0">
                <a:latin typeface="UD デジタル 教科書体 NK-B" panose="02020700000000000000" pitchFamily="18" charset="-128"/>
                <a:ea typeface="UD デジタル 教科書体 NK-B" panose="02020700000000000000" pitchFamily="18" charset="-128"/>
              </a:rPr>
              <a:t>　「個別化を図るために、最低限の情報収集を行う」</a:t>
            </a:r>
          </a:p>
          <a:p>
            <a:pPr marL="533400" indent="-533400" algn="just">
              <a:buNone/>
              <a:defRPr/>
            </a:pPr>
            <a:r>
              <a:rPr lang="ja-JP" altLang="en-US" sz="4000" b="1" dirty="0">
                <a:latin typeface="UD デジタル 教科書体 NK-B" panose="02020700000000000000" pitchFamily="18" charset="-128"/>
                <a:ea typeface="UD デジタル 教科書体 NK-B" panose="02020700000000000000" pitchFamily="18" charset="-128"/>
              </a:rPr>
              <a:t>　「一般論で受け答えしない」　</a:t>
            </a:r>
            <a:endParaRPr lang="en-US" altLang="ja-JP" sz="4000" b="1" dirty="0">
              <a:solidFill>
                <a:srgbClr val="FF0000"/>
              </a:solidFill>
              <a:latin typeface="UD デジタル 教科書体 NK-B" panose="02020700000000000000" pitchFamily="18" charset="-128"/>
              <a:ea typeface="UD デジタル 教科書体 NK-B" panose="02020700000000000000" pitchFamily="18" charset="-128"/>
            </a:endParaRPr>
          </a:p>
          <a:p>
            <a:pPr marL="533400" indent="-533400" algn="just">
              <a:buNone/>
              <a:defRPr/>
            </a:pPr>
            <a:r>
              <a:rPr lang="en-US" altLang="ja-JP" sz="4000" b="1" dirty="0">
                <a:solidFill>
                  <a:srgbClr val="FF0000"/>
                </a:solidFill>
                <a:latin typeface="UD デジタル 教科書体 NK-B" panose="02020700000000000000" pitchFamily="18" charset="-128"/>
                <a:ea typeface="UD デジタル 教科書体 NK-B" panose="02020700000000000000" pitchFamily="18" charset="-128"/>
              </a:rPr>
              <a:t>④ </a:t>
            </a:r>
            <a:r>
              <a:rPr lang="ja-JP" altLang="en-US" sz="4000" b="1" dirty="0">
                <a:solidFill>
                  <a:srgbClr val="FF0000"/>
                </a:solidFill>
                <a:latin typeface="UD デジタル 教科書体 NK-B" panose="02020700000000000000" pitchFamily="18" charset="-128"/>
                <a:ea typeface="UD デジタル 教科書体 NK-B" panose="02020700000000000000" pitchFamily="18" charset="-128"/>
              </a:rPr>
              <a:t>緊急性を見極める</a:t>
            </a:r>
            <a:r>
              <a:rPr lang="en-US" altLang="ja-JP" sz="4000" b="1" dirty="0">
                <a:solidFill>
                  <a:srgbClr val="FF0000"/>
                </a:solidFill>
                <a:latin typeface="UD デジタル 教科書体 NK-B" panose="02020700000000000000" pitchFamily="18" charset="-128"/>
                <a:ea typeface="UD デジタル 教科書体 NK-B" panose="02020700000000000000" pitchFamily="18" charset="-128"/>
              </a:rPr>
              <a:t>｡</a:t>
            </a:r>
          </a:p>
          <a:p>
            <a:pPr marL="533400" indent="-533400" algn="just">
              <a:buNone/>
              <a:defRPr/>
            </a:pPr>
            <a:r>
              <a:rPr lang="ja-JP" altLang="en-US" sz="4000" b="1" dirty="0">
                <a:latin typeface="UD デジタル 教科書体 NK-B" panose="02020700000000000000" pitchFamily="18" charset="-128"/>
                <a:ea typeface="UD デジタル 教科書体 NK-B" panose="02020700000000000000" pitchFamily="18" charset="-128"/>
              </a:rPr>
              <a:t>　「相手のおかれている状況を推測しつつ、</a:t>
            </a:r>
            <a:endParaRPr lang="en-US" altLang="ja-JP" sz="4000" b="1" dirty="0">
              <a:latin typeface="UD デジタル 教科書体 NK-B" panose="02020700000000000000" pitchFamily="18" charset="-128"/>
              <a:ea typeface="UD デジタル 教科書体 NK-B" panose="02020700000000000000" pitchFamily="18" charset="-128"/>
            </a:endParaRPr>
          </a:p>
          <a:p>
            <a:pPr marL="533400" indent="-533400" algn="just">
              <a:buNone/>
              <a:defRPr/>
            </a:pPr>
            <a:r>
              <a:rPr lang="ja-JP" altLang="en-US" sz="4000" b="1" dirty="0">
                <a:latin typeface="UD デジタル 教科書体 NK-B" panose="02020700000000000000" pitchFamily="18" charset="-128"/>
                <a:ea typeface="UD デジタル 教科書体 NK-B" panose="02020700000000000000" pitchFamily="18" charset="-128"/>
              </a:rPr>
              <a:t>　　生命の危機、精神的な危機を判断する」 </a:t>
            </a:r>
            <a:endParaRPr lang="en-US" altLang="ja-JP" sz="4000" b="1" dirty="0">
              <a:solidFill>
                <a:srgbClr val="FF0000"/>
              </a:solidFill>
              <a:latin typeface="UD デジタル 教科書体 NK-B" panose="02020700000000000000" pitchFamily="18" charset="-128"/>
              <a:ea typeface="UD デジタル 教科書体 NK-B" panose="02020700000000000000" pitchFamily="18" charset="-128"/>
            </a:endParaRPr>
          </a:p>
          <a:p>
            <a:pPr algn="just">
              <a:buFont typeface="Wingdings" pitchFamily="2" charset="2"/>
              <a:buNone/>
              <a:defRPr/>
            </a:pPr>
            <a:r>
              <a:rPr lang="en-US" altLang="ja-JP" sz="4000" b="1" dirty="0">
                <a:solidFill>
                  <a:srgbClr val="FF0000"/>
                </a:solidFill>
                <a:latin typeface="UD デジタル 教科書体 NK-B" panose="02020700000000000000" pitchFamily="18" charset="-128"/>
                <a:ea typeface="UD デジタル 教科書体 NK-B" panose="02020700000000000000" pitchFamily="18" charset="-128"/>
              </a:rPr>
              <a:t>⑤</a:t>
            </a:r>
            <a:r>
              <a:rPr lang="ja-JP" altLang="en-US" sz="4000" b="1" dirty="0">
                <a:solidFill>
                  <a:srgbClr val="FF0000"/>
                </a:solidFill>
                <a:latin typeface="UD デジタル 教科書体 NK-B" panose="02020700000000000000" pitchFamily="18" charset="-128"/>
                <a:ea typeface="UD デジタル 教科書体 NK-B" panose="02020700000000000000" pitchFamily="18" charset="-128"/>
              </a:rPr>
              <a:t>受理面接として位置付ける</a:t>
            </a:r>
            <a:r>
              <a:rPr lang="en-US" altLang="ja-JP" sz="4000" b="1" dirty="0">
                <a:solidFill>
                  <a:srgbClr val="FF0000"/>
                </a:solidFill>
                <a:latin typeface="UD デジタル 教科書体 NK-B" panose="02020700000000000000" pitchFamily="18" charset="-128"/>
                <a:ea typeface="UD デジタル 教科書体 NK-B" panose="02020700000000000000" pitchFamily="18" charset="-128"/>
              </a:rPr>
              <a:t>｡</a:t>
            </a:r>
          </a:p>
          <a:p>
            <a:pPr algn="just">
              <a:buFont typeface="Wingdings" pitchFamily="2" charset="2"/>
              <a:buNone/>
              <a:defRPr/>
            </a:pPr>
            <a:r>
              <a:rPr lang="ja-JP" altLang="en-US" sz="4000" b="1" dirty="0">
                <a:latin typeface="UD デジタル 教科書体 NK-B" panose="02020700000000000000" pitchFamily="18" charset="-128"/>
                <a:ea typeface="UD デジタル 教科書体 NK-B" panose="02020700000000000000" pitchFamily="18" charset="-128"/>
              </a:rPr>
              <a:t>　「自分の機関で対応することが良いかどうか」</a:t>
            </a:r>
          </a:p>
          <a:p>
            <a:pPr algn="just">
              <a:buFont typeface="Wingdings" pitchFamily="2" charset="2"/>
              <a:buNone/>
              <a:defRPr/>
            </a:pPr>
            <a:r>
              <a:rPr lang="ja-JP" altLang="en-US" sz="4000" b="1" dirty="0">
                <a:latin typeface="UD デジタル 教科書体 NK-B" panose="02020700000000000000" pitchFamily="18" charset="-128"/>
                <a:ea typeface="UD デジタル 教科書体 NK-B" panose="02020700000000000000" pitchFamily="18" charset="-128"/>
              </a:rPr>
              <a:t>　「自分自身で、対応できる相談かどうか判断する」</a:t>
            </a:r>
          </a:p>
        </p:txBody>
      </p:sp>
    </p:spTree>
    <p:extLst>
      <p:ext uri="{BB962C8B-B14F-4D97-AF65-F5344CB8AC3E}">
        <p14:creationId xmlns:p14="http://schemas.microsoft.com/office/powerpoint/2010/main" val="12827823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3" name="Rectangle 3"/>
          <p:cNvSpPr>
            <a:spLocks noGrp="1" noChangeArrowheads="1"/>
          </p:cNvSpPr>
          <p:nvPr>
            <p:ph idx="1"/>
          </p:nvPr>
        </p:nvSpPr>
        <p:spPr>
          <a:xfrm>
            <a:off x="637478" y="572186"/>
            <a:ext cx="10917044" cy="5713627"/>
          </a:xfrm>
        </p:spPr>
        <p:txBody>
          <a:bodyPr>
            <a:noAutofit/>
          </a:bodyPr>
          <a:lstStyle/>
          <a:p>
            <a:pPr algn="just">
              <a:buFont typeface="Wingdings" pitchFamily="2" charset="2"/>
              <a:buNone/>
              <a:defRPr/>
            </a:pPr>
            <a:r>
              <a:rPr lang="en-US" altLang="ja-JP" sz="4000" b="1" dirty="0">
                <a:solidFill>
                  <a:srgbClr val="FF0000"/>
                </a:solidFill>
                <a:latin typeface="UD デジタル 教科書体 NK-B" panose="02020700000000000000" pitchFamily="18" charset="-128"/>
                <a:ea typeface="UD デジタル 教科書体 NK-B" panose="02020700000000000000" pitchFamily="18" charset="-128"/>
              </a:rPr>
              <a:t>⑥</a:t>
            </a:r>
            <a:r>
              <a:rPr lang="en-US" altLang="ja-JP" sz="4000" b="1" dirty="0">
                <a:solidFill>
                  <a:srgbClr val="FF0000"/>
                </a:solidFill>
                <a:latin typeface="UD デジタル 教科書体 NK-B" panose="02020700000000000000" pitchFamily="18" charset="-128"/>
                <a:ea typeface="UD デジタル 教科書体 NK-B" panose="02020700000000000000" pitchFamily="18" charset="-128"/>
                <a:cs typeface="Times New Roman" pitchFamily="18" charset="0"/>
              </a:rPr>
              <a:t> </a:t>
            </a:r>
            <a:r>
              <a:rPr lang="ja-JP" altLang="en-US" sz="4000" b="1" dirty="0">
                <a:solidFill>
                  <a:srgbClr val="FF0000"/>
                </a:solidFill>
                <a:latin typeface="UD デジタル 教科書体 NK-B" panose="02020700000000000000" pitchFamily="18" charset="-128"/>
                <a:ea typeface="UD デジタル 教科書体 NK-B" panose="02020700000000000000" pitchFamily="18" charset="-128"/>
              </a:rPr>
              <a:t>対処法の提示を急がない</a:t>
            </a:r>
            <a:r>
              <a:rPr lang="en-US" altLang="ja-JP" sz="4000" b="1" dirty="0">
                <a:solidFill>
                  <a:srgbClr val="FF0000"/>
                </a:solidFill>
                <a:latin typeface="UD デジタル 教科書体 NK-B" panose="02020700000000000000" pitchFamily="18" charset="-128"/>
                <a:ea typeface="UD デジタル 教科書体 NK-B" panose="02020700000000000000" pitchFamily="18" charset="-128"/>
              </a:rPr>
              <a:t>｡</a:t>
            </a:r>
          </a:p>
          <a:p>
            <a:pPr algn="just">
              <a:buFont typeface="Wingdings" pitchFamily="2" charset="2"/>
              <a:buNone/>
              <a:defRPr/>
            </a:pPr>
            <a:r>
              <a:rPr lang="ja-JP" altLang="en-US" sz="4000" b="1" dirty="0">
                <a:latin typeface="UD デジタル 教科書体 NK-B" panose="02020700000000000000" pitchFamily="18" charset="-128"/>
                <a:ea typeface="UD デジタル 教科書体 NK-B" panose="02020700000000000000" pitchFamily="18" charset="-128"/>
              </a:rPr>
              <a:t>　「不必要な解釈をしないこと」</a:t>
            </a:r>
          </a:p>
          <a:p>
            <a:pPr algn="just">
              <a:buFont typeface="Wingdings" pitchFamily="2" charset="2"/>
              <a:buNone/>
              <a:defRPr/>
            </a:pPr>
            <a:r>
              <a:rPr lang="ja-JP" altLang="en-US" sz="4000" b="1" dirty="0">
                <a:latin typeface="UD デジタル 教科書体 NK-B" panose="02020700000000000000" pitchFamily="18" charset="-128"/>
                <a:ea typeface="UD デジタル 教科書体 NK-B" panose="02020700000000000000" pitchFamily="18" charset="-128"/>
              </a:rPr>
              <a:t>　「安易な保障はしないこと」</a:t>
            </a:r>
            <a:endParaRPr lang="en-US" altLang="ja-JP" sz="4000" b="1" dirty="0">
              <a:latin typeface="UD デジタル 教科書体 NK-B" panose="02020700000000000000" pitchFamily="18" charset="-128"/>
              <a:ea typeface="UD デジタル 教科書体 NK-B" panose="02020700000000000000" pitchFamily="18" charset="-128"/>
            </a:endParaRPr>
          </a:p>
          <a:p>
            <a:pPr algn="just">
              <a:buFont typeface="Wingdings" pitchFamily="2" charset="2"/>
              <a:buNone/>
              <a:defRPr/>
            </a:pPr>
            <a:r>
              <a:rPr lang="en-US" altLang="ja-JP" sz="4000" b="1" dirty="0">
                <a:solidFill>
                  <a:srgbClr val="FF0000"/>
                </a:solidFill>
                <a:latin typeface="UD デジタル 教科書体 NK-B" panose="02020700000000000000" pitchFamily="18" charset="-128"/>
                <a:ea typeface="UD デジタル 教科書体 NK-B" panose="02020700000000000000" pitchFamily="18" charset="-128"/>
              </a:rPr>
              <a:t>⑦ </a:t>
            </a:r>
            <a:r>
              <a:rPr lang="ja-JP" altLang="en-US" sz="4000" b="1" dirty="0">
                <a:solidFill>
                  <a:srgbClr val="FF0000"/>
                </a:solidFill>
                <a:latin typeface="UD デジタル 教科書体 NK-B" panose="02020700000000000000" pitchFamily="18" charset="-128"/>
                <a:ea typeface="UD デジタル 教科書体 NK-B" panose="02020700000000000000" pitchFamily="18" charset="-128"/>
              </a:rPr>
              <a:t>情報はわかりやすく提供する</a:t>
            </a:r>
            <a:r>
              <a:rPr lang="en-US" altLang="ja-JP" sz="4000" b="1" dirty="0">
                <a:solidFill>
                  <a:srgbClr val="FF0000"/>
                </a:solidFill>
                <a:latin typeface="UD デジタル 教科書体 NK-B" panose="02020700000000000000" pitchFamily="18" charset="-128"/>
                <a:ea typeface="UD デジタル 教科書体 NK-B" panose="02020700000000000000" pitchFamily="18" charset="-128"/>
              </a:rPr>
              <a:t>｡</a:t>
            </a:r>
          </a:p>
          <a:p>
            <a:pPr algn="just">
              <a:buFont typeface="Wingdings" pitchFamily="2" charset="2"/>
              <a:buNone/>
              <a:defRPr/>
            </a:pPr>
            <a:r>
              <a:rPr lang="ja-JP" altLang="en-US" sz="4000" b="1" dirty="0">
                <a:latin typeface="UD デジタル 教科書体 NK-B" panose="02020700000000000000" pitchFamily="18" charset="-128"/>
                <a:ea typeface="UD デジタル 教科書体 NK-B" panose="02020700000000000000" pitchFamily="18" charset="-128"/>
              </a:rPr>
              <a:t>　「ニーズに添わない情報はサポートにならない」</a:t>
            </a:r>
          </a:p>
          <a:p>
            <a:pPr algn="just">
              <a:buFont typeface="Wingdings" pitchFamily="2" charset="2"/>
              <a:buNone/>
              <a:defRPr/>
            </a:pPr>
            <a:r>
              <a:rPr lang="ja-JP" altLang="en-US" sz="4000" b="1" dirty="0">
                <a:latin typeface="UD デジタル 教科書体 NK-B" panose="02020700000000000000" pitchFamily="18" charset="-128"/>
                <a:ea typeface="UD デジタル 教科書体 NK-B" panose="02020700000000000000" pitchFamily="18" charset="-128"/>
              </a:rPr>
              <a:t>　「要約のテクニック」</a:t>
            </a:r>
          </a:p>
          <a:p>
            <a:pPr algn="just">
              <a:buFont typeface="Wingdings" pitchFamily="2" charset="2"/>
              <a:buNone/>
              <a:defRPr/>
            </a:pPr>
            <a:r>
              <a:rPr lang="en-US" altLang="ja-JP" sz="4000" b="1" dirty="0">
                <a:solidFill>
                  <a:srgbClr val="FF0000"/>
                </a:solidFill>
                <a:latin typeface="UD デジタル 教科書体 NK-B" panose="02020700000000000000" pitchFamily="18" charset="-128"/>
                <a:ea typeface="UD デジタル 教科書体 NK-B" panose="02020700000000000000" pitchFamily="18" charset="-128"/>
              </a:rPr>
              <a:t>⑧</a:t>
            </a:r>
            <a:r>
              <a:rPr lang="ja-JP" altLang="en-US" sz="4000" b="1" dirty="0">
                <a:solidFill>
                  <a:srgbClr val="FF0000"/>
                </a:solidFill>
                <a:latin typeface="UD デジタル 教科書体 NK-B" panose="02020700000000000000" pitchFamily="18" charset="-128"/>
                <a:ea typeface="UD デジタル 教科書体 NK-B" panose="02020700000000000000" pitchFamily="18" charset="-128"/>
              </a:rPr>
              <a:t>今後の進路の目安を提示する</a:t>
            </a:r>
            <a:r>
              <a:rPr lang="en-US" altLang="ja-JP" sz="4000" b="1" dirty="0">
                <a:solidFill>
                  <a:srgbClr val="FF0000"/>
                </a:solidFill>
                <a:latin typeface="UD デジタル 教科書体 NK-B" panose="02020700000000000000" pitchFamily="18" charset="-128"/>
                <a:ea typeface="UD デジタル 教科書体 NK-B" panose="02020700000000000000" pitchFamily="18" charset="-128"/>
              </a:rPr>
              <a:t>｡</a:t>
            </a:r>
          </a:p>
          <a:p>
            <a:pPr algn="just">
              <a:buFont typeface="Wingdings" pitchFamily="2" charset="2"/>
              <a:buNone/>
              <a:defRPr/>
            </a:pPr>
            <a:r>
              <a:rPr lang="ja-JP" altLang="en-US" sz="4000" b="1" dirty="0">
                <a:latin typeface="UD デジタル 教科書体 NK-B" panose="02020700000000000000" pitchFamily="18" charset="-128"/>
                <a:ea typeface="UD デジタル 教科書体 NK-B" panose="02020700000000000000" pitchFamily="18" charset="-128"/>
              </a:rPr>
              <a:t>　「今後どのような方法で相談を進めていくか」</a:t>
            </a:r>
            <a:endParaRPr lang="ja-JP" altLang="en-US" sz="3600" b="1"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3038898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3"/>
          <p:cNvPicPr>
            <a:picLocks noChangeAspect="1" noChangeArrowheads="1"/>
          </p:cNvPicPr>
          <p:nvPr/>
        </p:nvPicPr>
        <p:blipFill>
          <a:blip r:embed="rId3"/>
          <a:stretch>
            <a:fillRect/>
          </a:stretch>
        </p:blipFill>
        <p:spPr>
          <a:xfrm>
            <a:off x="1524000" y="0"/>
            <a:ext cx="9144000" cy="6858000"/>
          </a:xfrm>
          <a:prstGeom prst="rect">
            <a:avLst/>
          </a:prstGeom>
          <a:noFill/>
        </p:spPr>
      </p:pic>
      <p:sp>
        <p:nvSpPr>
          <p:cNvPr id="3081" name="TextBox 1"/>
          <p:cNvSpPr txBox="1"/>
          <p:nvPr/>
        </p:nvSpPr>
        <p:spPr>
          <a:xfrm>
            <a:off x="5524500" y="571500"/>
            <a:ext cx="1128514" cy="631648"/>
          </a:xfrm>
          <a:prstGeom prst="rect">
            <a:avLst/>
          </a:prstGeom>
          <a:noFill/>
        </p:spPr>
        <p:txBody>
          <a:bodyPr wrap="none" lIns="0" tIns="0" rIns="0" rtlCol="0">
            <a:spAutoFit/>
          </a:bodyPr>
          <a:lstStyle/>
          <a:p>
            <a:pPr>
              <a:lnSpc>
                <a:spcPts val="4400"/>
              </a:lnSpc>
            </a:pPr>
            <a:r>
              <a:rPr lang="en-US" altLang="zh-CN" sz="4400" b="1"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時間</a:t>
            </a:r>
          </a:p>
        </p:txBody>
      </p:sp>
      <p:sp>
        <p:nvSpPr>
          <p:cNvPr id="3082" name="TextBox 1"/>
          <p:cNvSpPr txBox="1"/>
          <p:nvPr/>
        </p:nvSpPr>
        <p:spPr>
          <a:xfrm>
            <a:off x="8167582" y="1421933"/>
            <a:ext cx="1085233" cy="554447"/>
          </a:xfrm>
          <a:prstGeom prst="rect">
            <a:avLst/>
          </a:prstGeom>
          <a:noFill/>
        </p:spPr>
        <p:txBody>
          <a:bodyPr wrap="none" lIns="0" tIns="0" rIns="0" rtlCol="0">
            <a:spAutoFit/>
          </a:bodyPr>
          <a:lstStyle/>
          <a:p>
            <a:pPr>
              <a:lnSpc>
                <a:spcPts val="3600"/>
              </a:lnSpc>
            </a:pPr>
            <a:r>
              <a:rPr lang="en-US" altLang="zh-CN" sz="4400"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いつ</a:t>
            </a:r>
          </a:p>
        </p:txBody>
      </p:sp>
      <p:sp>
        <p:nvSpPr>
          <p:cNvPr id="3083" name="TextBox 1"/>
          <p:cNvSpPr txBox="1"/>
          <p:nvPr/>
        </p:nvSpPr>
        <p:spPr>
          <a:xfrm>
            <a:off x="7560044" y="2031986"/>
            <a:ext cx="2420534" cy="554447"/>
          </a:xfrm>
          <a:prstGeom prst="rect">
            <a:avLst/>
          </a:prstGeom>
          <a:noFill/>
        </p:spPr>
        <p:txBody>
          <a:bodyPr wrap="none" lIns="0" tIns="0" rIns="0" rtlCol="0">
            <a:spAutoFit/>
          </a:bodyPr>
          <a:lstStyle/>
          <a:p>
            <a:pPr>
              <a:lnSpc>
                <a:spcPts val="3600"/>
              </a:lnSpc>
            </a:pPr>
            <a:r>
              <a:rPr lang="en-US" altLang="zh-CN" sz="4400"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しますか？</a:t>
            </a:r>
          </a:p>
        </p:txBody>
      </p:sp>
      <p:sp>
        <p:nvSpPr>
          <p:cNvPr id="3084" name="TextBox 1"/>
          <p:cNvSpPr txBox="1"/>
          <p:nvPr/>
        </p:nvSpPr>
        <p:spPr>
          <a:xfrm>
            <a:off x="7251700" y="3429000"/>
            <a:ext cx="3122650" cy="1099468"/>
          </a:xfrm>
          <a:prstGeom prst="rect">
            <a:avLst/>
          </a:prstGeom>
          <a:noFill/>
        </p:spPr>
        <p:txBody>
          <a:bodyPr wrap="none" lIns="0" tIns="0" rIns="0" rtlCol="0">
            <a:spAutoFit/>
          </a:bodyPr>
          <a:lstStyle/>
          <a:p>
            <a:pPr>
              <a:lnSpc>
                <a:spcPts val="2700"/>
              </a:lnSpc>
            </a:pPr>
            <a:r>
              <a:rPr lang="en-US" altLang="zh-CN" sz="4400" b="1"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午前？午後？</a:t>
            </a:r>
          </a:p>
          <a:p>
            <a:pPr>
              <a:lnSpc>
                <a:spcPts val="1000"/>
              </a:lnSpc>
            </a:pPr>
            <a:endParaRPr lang="en-US" altLang="zh-CN" sz="4400" b="1" dirty="0">
              <a:latin typeface="UD デジタル 教科書体 NK-B" panose="02020700000000000000" pitchFamily="18" charset="-128"/>
              <a:ea typeface="UD デジタル 教科書体 NK-B" panose="02020700000000000000" pitchFamily="18" charset="-128"/>
            </a:endParaRPr>
          </a:p>
          <a:p>
            <a:pPr>
              <a:lnSpc>
                <a:spcPts val="1000"/>
              </a:lnSpc>
            </a:pPr>
            <a:endParaRPr lang="en-US" altLang="zh-CN" sz="4400" b="1" dirty="0">
              <a:latin typeface="UD デジタル 教科書体 NK-B" panose="02020700000000000000" pitchFamily="18" charset="-128"/>
              <a:ea typeface="UD デジタル 教科書体 NK-B" panose="02020700000000000000" pitchFamily="18" charset="-128"/>
            </a:endParaRPr>
          </a:p>
          <a:p>
            <a:pPr>
              <a:lnSpc>
                <a:spcPts val="3000"/>
              </a:lnSpc>
            </a:pPr>
            <a:r>
              <a:rPr lang="en-US" altLang="zh-CN" sz="4400" b="1"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平日？土日？</a:t>
            </a:r>
          </a:p>
        </p:txBody>
      </p:sp>
      <p:sp>
        <p:nvSpPr>
          <p:cNvPr id="3085" name="TextBox 1"/>
          <p:cNvSpPr txBox="1"/>
          <p:nvPr/>
        </p:nvSpPr>
        <p:spPr>
          <a:xfrm>
            <a:off x="7750234" y="4968182"/>
            <a:ext cx="2125582" cy="467885"/>
          </a:xfrm>
          <a:prstGeom prst="rect">
            <a:avLst/>
          </a:prstGeom>
          <a:noFill/>
        </p:spPr>
        <p:txBody>
          <a:bodyPr wrap="none" lIns="0" tIns="0" rIns="0" rtlCol="0">
            <a:spAutoFit/>
          </a:bodyPr>
          <a:lstStyle/>
          <a:p>
            <a:pPr>
              <a:lnSpc>
                <a:spcPts val="2700"/>
              </a:lnSpc>
            </a:pPr>
            <a:r>
              <a:rPr lang="en-US" altLang="zh-CN" sz="4400"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食事時？</a:t>
            </a:r>
          </a:p>
        </p:txBody>
      </p:sp>
      <p:sp>
        <p:nvSpPr>
          <p:cNvPr id="3086" name="TextBox 1"/>
          <p:cNvSpPr txBox="1"/>
          <p:nvPr/>
        </p:nvSpPr>
        <p:spPr>
          <a:xfrm>
            <a:off x="6096000" y="5901181"/>
            <a:ext cx="5799665" cy="467885"/>
          </a:xfrm>
          <a:prstGeom prst="rect">
            <a:avLst/>
          </a:prstGeom>
          <a:noFill/>
        </p:spPr>
        <p:txBody>
          <a:bodyPr wrap="none" lIns="0" tIns="0" rIns="0" rtlCol="0">
            <a:spAutoFit/>
          </a:bodyPr>
          <a:lstStyle/>
          <a:p>
            <a:pPr>
              <a:lnSpc>
                <a:spcPts val="2700"/>
              </a:lnSpc>
            </a:pPr>
            <a:r>
              <a:rPr lang="en-US" altLang="zh-CN" sz="4400"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仕事等から帰宅のあと？</a:t>
            </a:r>
          </a:p>
        </p:txBody>
      </p:sp>
    </p:spTree>
    <p:extLst>
      <p:ext uri="{BB962C8B-B14F-4D97-AF65-F5344CB8AC3E}">
        <p14:creationId xmlns:p14="http://schemas.microsoft.com/office/powerpoint/2010/main" val="4183962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2" name="タイトル 1"/>
          <p:cNvSpPr>
            <a:spLocks noGrp="1"/>
          </p:cNvSpPr>
          <p:nvPr>
            <p:ph type="title"/>
          </p:nvPr>
        </p:nvSpPr>
        <p:spPr>
          <a:xfrm>
            <a:off x="350354" y="18255"/>
            <a:ext cx="7886700" cy="1325563"/>
          </a:xfrm>
        </p:spPr>
        <p:txBody>
          <a:bodyPr>
            <a:normAutofit/>
          </a:bodyPr>
          <a:lstStyle/>
          <a:p>
            <a:r>
              <a:rPr kumimoji="1" lang="ja-JP" altLang="en-US" sz="5400" b="1" dirty="0">
                <a:latin typeface="UD デジタル 教科書体 NK-B" panose="02020700000000000000" pitchFamily="18" charset="-128"/>
                <a:ea typeface="UD デジタル 教科書体 NK-B" panose="02020700000000000000" pitchFamily="18" charset="-128"/>
              </a:rPr>
              <a:t>ガイダンスの内容</a:t>
            </a:r>
          </a:p>
        </p:txBody>
      </p:sp>
      <p:sp>
        <p:nvSpPr>
          <p:cNvPr id="1153" name="コンテンツ プレースホルダー 2"/>
          <p:cNvSpPr>
            <a:spLocks noGrp="1"/>
          </p:cNvSpPr>
          <p:nvPr>
            <p:ph idx="1"/>
          </p:nvPr>
        </p:nvSpPr>
        <p:spPr>
          <a:xfrm>
            <a:off x="536713" y="1503694"/>
            <a:ext cx="9954038" cy="4679946"/>
          </a:xfrm>
        </p:spPr>
        <p:txBody>
          <a:bodyPr>
            <a:normAutofit lnSpcReduction="10000"/>
          </a:bodyPr>
          <a:lstStyle/>
          <a:p>
            <a:pPr marL="0" indent="0">
              <a:buNone/>
            </a:pPr>
            <a:r>
              <a:rPr lang="ja-JP" altLang="en-US" sz="4400" b="1" dirty="0">
                <a:latin typeface="UD デジタル 教科書体 NK-B" panose="02020700000000000000" pitchFamily="18" charset="-128"/>
                <a:ea typeface="UD デジタル 教科書体 NK-B" panose="02020700000000000000" pitchFamily="18" charset="-128"/>
              </a:rPr>
              <a:t>①　研修の構造と概要</a:t>
            </a:r>
            <a:endParaRPr lang="en-US" altLang="ja-JP" sz="4400" b="1"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4400" b="1" dirty="0">
                <a:latin typeface="UD デジタル 教科書体 NK-B" panose="02020700000000000000" pitchFamily="18" charset="-128"/>
                <a:ea typeface="UD デジタル 教科書体 NK-B" panose="02020700000000000000" pitchFamily="18" charset="-128"/>
              </a:rPr>
              <a:t>②　共通講義の振り返り</a:t>
            </a:r>
            <a:endParaRPr lang="en-US" altLang="ja-JP" sz="4400" b="1"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4400" b="1" dirty="0">
                <a:latin typeface="UD デジタル 教科書体 NK-B" panose="02020700000000000000" pitchFamily="18" charset="-128"/>
                <a:ea typeface="UD デジタル 教科書体 NK-B" panose="02020700000000000000" pitchFamily="18" charset="-128"/>
              </a:rPr>
              <a:t>③　演習３日間（前半）の流れ</a:t>
            </a:r>
            <a:endParaRPr lang="en-US" altLang="ja-JP" sz="4400" b="1"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4400" b="1" dirty="0">
                <a:latin typeface="UD デジタル 教科書体 NK-B" panose="02020700000000000000" pitchFamily="18" charset="-128"/>
                <a:ea typeface="UD デジタル 教科書体 NK-B" panose="02020700000000000000" pitchFamily="18" charset="-128"/>
              </a:rPr>
              <a:t>④　演習の目的</a:t>
            </a:r>
            <a:endParaRPr lang="en-US" altLang="ja-JP" sz="4400" b="1"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4400" b="1" dirty="0">
                <a:latin typeface="UD デジタル 教科書体 NK-B" panose="02020700000000000000" pitchFamily="18" charset="-128"/>
                <a:ea typeface="UD デジタル 教科書体 NK-B" panose="02020700000000000000" pitchFamily="18" charset="-128"/>
              </a:rPr>
              <a:t>⑤　演習の進め方</a:t>
            </a:r>
            <a:endParaRPr lang="en-US" altLang="ja-JP" sz="4400" b="1"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4400" b="1" dirty="0">
                <a:latin typeface="UD デジタル 教科書体 NK-B" panose="02020700000000000000" pitchFamily="18" charset="-128"/>
                <a:ea typeface="UD デジタル 教科書体 NK-B" panose="02020700000000000000" pitchFamily="18" charset="-128"/>
              </a:rPr>
              <a:t>⑥　振り返り・評価シートについて</a:t>
            </a:r>
            <a:endParaRPr lang="en-US" altLang="ja-JP" sz="4400" b="1"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4400" b="1" dirty="0">
                <a:latin typeface="UD デジタル 教科書体 NK-B" panose="02020700000000000000" pitchFamily="18" charset="-128"/>
                <a:ea typeface="UD デジタル 教科書体 NK-B" panose="02020700000000000000" pitchFamily="18" charset="-128"/>
              </a:rPr>
              <a:t>⑦　１日目の流れについて</a:t>
            </a:r>
          </a:p>
        </p:txBody>
      </p:sp>
      <p:cxnSp>
        <p:nvCxnSpPr>
          <p:cNvPr id="1154" name="直線コネクタ 4"/>
          <p:cNvCxnSpPr>
            <a:cxnSpLocks/>
          </p:cNvCxnSpPr>
          <p:nvPr/>
        </p:nvCxnSpPr>
        <p:spPr>
          <a:xfrm>
            <a:off x="536713" y="904223"/>
            <a:ext cx="1111857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8432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2" name="Picture 3"/>
          <p:cNvPicPr>
            <a:picLocks noChangeAspect="1" noChangeArrowheads="1"/>
          </p:cNvPicPr>
          <p:nvPr/>
        </p:nvPicPr>
        <p:blipFill>
          <a:blip r:embed="rId3"/>
          <a:stretch>
            <a:fillRect/>
          </a:stretch>
        </p:blipFill>
        <p:spPr>
          <a:xfrm>
            <a:off x="1524000" y="0"/>
            <a:ext cx="9144000" cy="6858000"/>
          </a:xfrm>
          <a:prstGeom prst="rect">
            <a:avLst/>
          </a:prstGeom>
          <a:noFill/>
        </p:spPr>
      </p:pic>
      <p:sp>
        <p:nvSpPr>
          <p:cNvPr id="3093" name="TextBox 1"/>
          <p:cNvSpPr txBox="1"/>
          <p:nvPr/>
        </p:nvSpPr>
        <p:spPr>
          <a:xfrm>
            <a:off x="5349402" y="255676"/>
            <a:ext cx="1128514" cy="631648"/>
          </a:xfrm>
          <a:prstGeom prst="rect">
            <a:avLst/>
          </a:prstGeom>
          <a:noFill/>
        </p:spPr>
        <p:txBody>
          <a:bodyPr wrap="none" lIns="0" tIns="0" rIns="0" rtlCol="0">
            <a:spAutoFit/>
          </a:bodyPr>
          <a:lstStyle/>
          <a:p>
            <a:pPr>
              <a:lnSpc>
                <a:spcPts val="4400"/>
              </a:lnSpc>
            </a:pPr>
            <a:r>
              <a:rPr lang="en-US" altLang="zh-CN" sz="4400"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場所</a:t>
            </a:r>
          </a:p>
        </p:txBody>
      </p:sp>
      <p:sp>
        <p:nvSpPr>
          <p:cNvPr id="3094" name="TextBox 1"/>
          <p:cNvSpPr txBox="1"/>
          <p:nvPr/>
        </p:nvSpPr>
        <p:spPr>
          <a:xfrm>
            <a:off x="7285209" y="887324"/>
            <a:ext cx="4496424" cy="5446812"/>
          </a:xfrm>
          <a:prstGeom prst="rect">
            <a:avLst/>
          </a:prstGeom>
          <a:noFill/>
        </p:spPr>
        <p:txBody>
          <a:bodyPr wrap="none" lIns="0" tIns="0" rIns="0" rtlCol="0">
            <a:spAutoFit/>
          </a:bodyPr>
          <a:lstStyle/>
          <a:p>
            <a:pPr>
              <a:lnSpc>
                <a:spcPts val="3600"/>
              </a:lnSpc>
              <a:tabLst>
                <a:tab pos="25400" algn="l"/>
                <a:tab pos="203200" algn="l"/>
                <a:tab pos="368300" algn="l"/>
                <a:tab pos="711200" algn="l"/>
                <a:tab pos="838200" algn="l"/>
              </a:tabLst>
            </a:pPr>
            <a:r>
              <a:rPr lang="en-US" altLang="zh-CN" dirty="0"/>
              <a:t>		</a:t>
            </a:r>
            <a:r>
              <a:rPr lang="en-US" altLang="zh-CN" sz="4400" b="1" dirty="0" err="1">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どこでしますか</a:t>
            </a:r>
            <a:r>
              <a:rPr lang="en-US" altLang="zh-CN" sz="4400" b="1"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a:t>
            </a:r>
          </a:p>
          <a:p>
            <a:pPr>
              <a:lnSpc>
                <a:spcPts val="1000"/>
              </a:lnSpc>
            </a:pPr>
            <a:endParaRPr lang="en-US" altLang="zh-CN" sz="4400" b="1" dirty="0">
              <a:latin typeface="UD デジタル 教科書体 NK-B" panose="02020700000000000000" pitchFamily="18" charset="-128"/>
              <a:ea typeface="UD デジタル 教科書体 NK-B" panose="02020700000000000000" pitchFamily="18" charset="-128"/>
            </a:endParaRPr>
          </a:p>
          <a:p>
            <a:pPr>
              <a:lnSpc>
                <a:spcPts val="1000"/>
              </a:lnSpc>
            </a:pPr>
            <a:endParaRPr lang="en-US" altLang="zh-CN" sz="4400" b="1" dirty="0">
              <a:latin typeface="UD デジタル 教科書体 NK-B" panose="02020700000000000000" pitchFamily="18" charset="-128"/>
              <a:ea typeface="UD デジタル 教科書体 NK-B" panose="02020700000000000000" pitchFamily="18" charset="-128"/>
            </a:endParaRPr>
          </a:p>
          <a:p>
            <a:pPr>
              <a:lnSpc>
                <a:spcPts val="1000"/>
              </a:lnSpc>
            </a:pPr>
            <a:endParaRPr lang="en-US" altLang="zh-CN" sz="4400" b="1" dirty="0">
              <a:latin typeface="UD デジタル 教科書体 NK-B" panose="02020700000000000000" pitchFamily="18" charset="-128"/>
              <a:ea typeface="UD デジタル 教科書体 NK-B" panose="02020700000000000000" pitchFamily="18" charset="-128"/>
            </a:endParaRPr>
          </a:p>
          <a:p>
            <a:pPr>
              <a:lnSpc>
                <a:spcPts val="1000"/>
              </a:lnSpc>
            </a:pPr>
            <a:endParaRPr lang="en-US" altLang="zh-CN" sz="4400" b="1" dirty="0">
              <a:latin typeface="UD デジタル 教科書体 NK-B" panose="02020700000000000000" pitchFamily="18" charset="-128"/>
              <a:ea typeface="UD デジタル 教科書体 NK-B" panose="02020700000000000000" pitchFamily="18" charset="-128"/>
            </a:endParaRPr>
          </a:p>
          <a:p>
            <a:pPr>
              <a:lnSpc>
                <a:spcPts val="2700"/>
              </a:lnSpc>
              <a:tabLst>
                <a:tab pos="25400" algn="l"/>
                <a:tab pos="203200" algn="l"/>
                <a:tab pos="368300" algn="l"/>
                <a:tab pos="711200" algn="l"/>
                <a:tab pos="838200" algn="l"/>
              </a:tabLst>
            </a:pPr>
            <a:r>
              <a:rPr lang="en-US" altLang="zh-CN" sz="4400" b="1" dirty="0">
                <a:latin typeface="UD デジタル 教科書体 NK-B" panose="02020700000000000000" pitchFamily="18" charset="-128"/>
                <a:ea typeface="UD デジタル 教科書体 NK-B" panose="02020700000000000000" pitchFamily="18" charset="-128"/>
              </a:rPr>
              <a:t>		</a:t>
            </a:r>
            <a:r>
              <a:rPr lang="en-US" altLang="zh-CN" sz="4400" b="1" dirty="0" err="1">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ご本人の自宅</a:t>
            </a:r>
            <a:r>
              <a:rPr lang="en-US" altLang="zh-CN" sz="4400" b="1"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a:t>
            </a:r>
          </a:p>
          <a:p>
            <a:pPr>
              <a:lnSpc>
                <a:spcPts val="2700"/>
              </a:lnSpc>
              <a:tabLst>
                <a:tab pos="25400" algn="l"/>
                <a:tab pos="203200" algn="l"/>
                <a:tab pos="368300" algn="l"/>
                <a:tab pos="711200" algn="l"/>
                <a:tab pos="838200" algn="l"/>
              </a:tabLst>
            </a:pPr>
            <a:endParaRPr lang="en-US" altLang="zh-CN" sz="4400" b="1"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endParaRPr>
          </a:p>
          <a:p>
            <a:pPr>
              <a:lnSpc>
                <a:spcPts val="1000"/>
              </a:lnSpc>
            </a:pPr>
            <a:endParaRPr lang="en-US" altLang="zh-CN" sz="4400" b="1" dirty="0">
              <a:latin typeface="UD デジタル 教科書体 NK-B" panose="02020700000000000000" pitchFamily="18" charset="-128"/>
              <a:ea typeface="UD デジタル 教科書体 NK-B" panose="02020700000000000000" pitchFamily="18" charset="-128"/>
            </a:endParaRPr>
          </a:p>
          <a:p>
            <a:pPr>
              <a:lnSpc>
                <a:spcPts val="1000"/>
              </a:lnSpc>
            </a:pPr>
            <a:endParaRPr lang="en-US" altLang="zh-CN" sz="4400" b="1" dirty="0">
              <a:latin typeface="UD デジタル 教科書体 NK-B" panose="02020700000000000000" pitchFamily="18" charset="-128"/>
              <a:ea typeface="UD デジタル 教科書体 NK-B" panose="02020700000000000000" pitchFamily="18" charset="-128"/>
            </a:endParaRPr>
          </a:p>
          <a:p>
            <a:pPr>
              <a:lnSpc>
                <a:spcPts val="3000"/>
              </a:lnSpc>
              <a:tabLst>
                <a:tab pos="25400" algn="l"/>
                <a:tab pos="203200" algn="l"/>
                <a:tab pos="368300" algn="l"/>
                <a:tab pos="711200" algn="l"/>
                <a:tab pos="838200" algn="l"/>
              </a:tabLst>
            </a:pPr>
            <a:r>
              <a:rPr lang="en-US" altLang="zh-CN" sz="4400" b="1" dirty="0" err="1">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相談支援事業所の</a:t>
            </a:r>
            <a:endParaRPr lang="en-US" altLang="zh-CN" sz="4400" b="1"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endParaRPr>
          </a:p>
          <a:p>
            <a:pPr>
              <a:lnSpc>
                <a:spcPts val="3000"/>
              </a:lnSpc>
              <a:tabLst>
                <a:tab pos="25400" algn="l"/>
                <a:tab pos="203200" algn="l"/>
                <a:tab pos="368300" algn="l"/>
                <a:tab pos="711200" algn="l"/>
                <a:tab pos="838200" algn="l"/>
              </a:tabLst>
            </a:pPr>
            <a:endParaRPr lang="en-US" altLang="zh-CN" sz="4400" b="1"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endParaRPr>
          </a:p>
          <a:p>
            <a:pPr>
              <a:lnSpc>
                <a:spcPts val="3300"/>
              </a:lnSpc>
              <a:tabLst>
                <a:tab pos="25400" algn="l"/>
                <a:tab pos="203200" algn="l"/>
                <a:tab pos="368300" algn="l"/>
                <a:tab pos="711200" algn="l"/>
                <a:tab pos="838200" algn="l"/>
              </a:tabLst>
            </a:pPr>
            <a:r>
              <a:rPr lang="en-US" altLang="zh-CN" sz="4400" b="1" dirty="0">
                <a:latin typeface="UD デジタル 教科書体 NK-B" panose="02020700000000000000" pitchFamily="18" charset="-128"/>
                <a:ea typeface="UD デジタル 教科書体 NK-B" panose="02020700000000000000" pitchFamily="18" charset="-128"/>
              </a:rPr>
              <a:t>	</a:t>
            </a:r>
            <a:r>
              <a:rPr lang="en-US" altLang="zh-CN" sz="4400" b="1" dirty="0" err="1">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面接室</a:t>
            </a:r>
            <a:r>
              <a:rPr lang="en-US" altLang="zh-CN" sz="4400" b="1"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a:t>
            </a:r>
          </a:p>
          <a:p>
            <a:pPr>
              <a:lnSpc>
                <a:spcPts val="3300"/>
              </a:lnSpc>
              <a:tabLst>
                <a:tab pos="25400" algn="l"/>
                <a:tab pos="203200" algn="l"/>
                <a:tab pos="368300" algn="l"/>
                <a:tab pos="711200" algn="l"/>
                <a:tab pos="838200" algn="l"/>
              </a:tabLst>
            </a:pPr>
            <a:endParaRPr lang="en-US" altLang="zh-CN" sz="4400" b="1"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endParaRPr>
          </a:p>
          <a:p>
            <a:pPr>
              <a:lnSpc>
                <a:spcPts val="1000"/>
              </a:lnSpc>
            </a:pPr>
            <a:endParaRPr lang="en-US" altLang="zh-CN" sz="4400" b="1" dirty="0">
              <a:latin typeface="UD デジタル 教科書体 NK-B" panose="02020700000000000000" pitchFamily="18" charset="-128"/>
              <a:ea typeface="UD デジタル 教科書体 NK-B" panose="02020700000000000000" pitchFamily="18" charset="-128"/>
            </a:endParaRPr>
          </a:p>
          <a:p>
            <a:pPr>
              <a:lnSpc>
                <a:spcPts val="1000"/>
              </a:lnSpc>
            </a:pPr>
            <a:endParaRPr lang="en-US" altLang="zh-CN" sz="4400" b="1" dirty="0">
              <a:latin typeface="UD デジタル 教科書体 NK-B" panose="02020700000000000000" pitchFamily="18" charset="-128"/>
              <a:ea typeface="UD デジタル 教科書体 NK-B" panose="02020700000000000000" pitchFamily="18" charset="-128"/>
            </a:endParaRPr>
          </a:p>
          <a:p>
            <a:pPr>
              <a:lnSpc>
                <a:spcPts val="1000"/>
              </a:lnSpc>
            </a:pPr>
            <a:endParaRPr lang="en-US" altLang="zh-CN" sz="4400" b="1" dirty="0">
              <a:latin typeface="UD デジタル 教科書体 NK-B" panose="02020700000000000000" pitchFamily="18" charset="-128"/>
              <a:ea typeface="UD デジタル 教科書体 NK-B" panose="02020700000000000000" pitchFamily="18" charset="-128"/>
            </a:endParaRPr>
          </a:p>
          <a:p>
            <a:pPr>
              <a:lnSpc>
                <a:spcPts val="3000"/>
              </a:lnSpc>
              <a:tabLst>
                <a:tab pos="25400" algn="l"/>
                <a:tab pos="203200" algn="l"/>
                <a:tab pos="368300" algn="l"/>
                <a:tab pos="711200" algn="l"/>
                <a:tab pos="838200" algn="l"/>
              </a:tabLst>
            </a:pPr>
            <a:r>
              <a:rPr lang="en-US" altLang="zh-CN" sz="4400" b="1" dirty="0">
                <a:latin typeface="UD デジタル 教科書体 NK-B" panose="02020700000000000000" pitchFamily="18" charset="-128"/>
                <a:ea typeface="UD デジタル 教科書体 NK-B" panose="02020700000000000000" pitchFamily="18" charset="-128"/>
              </a:rPr>
              <a:t>	</a:t>
            </a:r>
            <a:r>
              <a:rPr lang="en-US" altLang="zh-CN" sz="4400" b="1" dirty="0" err="1">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ご本人の所属先</a:t>
            </a:r>
            <a:r>
              <a:rPr lang="en-US" altLang="zh-CN" sz="4400" b="1"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a:t>
            </a:r>
          </a:p>
          <a:p>
            <a:pPr>
              <a:lnSpc>
                <a:spcPts val="3000"/>
              </a:lnSpc>
              <a:tabLst>
                <a:tab pos="25400" algn="l"/>
                <a:tab pos="203200" algn="l"/>
                <a:tab pos="368300" algn="l"/>
                <a:tab pos="711200" algn="l"/>
                <a:tab pos="838200" algn="l"/>
              </a:tabLst>
            </a:pPr>
            <a:endParaRPr lang="en-US" altLang="zh-CN" sz="4400" b="1"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endParaRPr>
          </a:p>
          <a:p>
            <a:pPr>
              <a:lnSpc>
                <a:spcPts val="1000"/>
              </a:lnSpc>
            </a:pPr>
            <a:endParaRPr lang="en-US" altLang="zh-CN" sz="4400" b="1" dirty="0">
              <a:latin typeface="UD デジタル 教科書体 NK-B" panose="02020700000000000000" pitchFamily="18" charset="-128"/>
              <a:ea typeface="UD デジタル 教科書体 NK-B" panose="02020700000000000000" pitchFamily="18" charset="-128"/>
            </a:endParaRPr>
          </a:p>
          <a:p>
            <a:pPr>
              <a:lnSpc>
                <a:spcPts val="1000"/>
              </a:lnSpc>
            </a:pPr>
            <a:endParaRPr lang="en-US" altLang="zh-CN" sz="4400" b="1" dirty="0">
              <a:latin typeface="UD デジタル 教科書体 NK-B" panose="02020700000000000000" pitchFamily="18" charset="-128"/>
              <a:ea typeface="UD デジタル 教科書体 NK-B" panose="02020700000000000000" pitchFamily="18" charset="-128"/>
            </a:endParaRPr>
          </a:p>
          <a:p>
            <a:pPr>
              <a:lnSpc>
                <a:spcPts val="3000"/>
              </a:lnSpc>
              <a:tabLst>
                <a:tab pos="25400" algn="l"/>
                <a:tab pos="203200" algn="l"/>
                <a:tab pos="368300" algn="l"/>
                <a:tab pos="711200" algn="l"/>
                <a:tab pos="838200" algn="l"/>
              </a:tabLst>
            </a:pPr>
            <a:r>
              <a:rPr lang="en-US" altLang="zh-CN" sz="4400" b="1" dirty="0">
                <a:latin typeface="UD デジタル 教科書体 NK-B" panose="02020700000000000000" pitchFamily="18" charset="-128"/>
                <a:ea typeface="UD デジタル 教科書体 NK-B" panose="02020700000000000000" pitchFamily="18" charset="-128"/>
              </a:rPr>
              <a:t>		</a:t>
            </a:r>
            <a:r>
              <a:rPr lang="en-US" altLang="zh-CN" sz="4400" b="1" dirty="0" err="1">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喫茶店</a:t>
            </a:r>
            <a:r>
              <a:rPr lang="en-US" altLang="zh-CN" sz="4400" b="1"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a:t>
            </a:r>
          </a:p>
        </p:txBody>
      </p:sp>
    </p:spTree>
    <p:extLst>
      <p:ext uri="{BB962C8B-B14F-4D97-AF65-F5344CB8AC3E}">
        <p14:creationId xmlns:p14="http://schemas.microsoft.com/office/powerpoint/2010/main" val="2039408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0" name="Picture 3"/>
          <p:cNvPicPr>
            <a:picLocks noChangeAspect="1" noChangeArrowheads="1"/>
          </p:cNvPicPr>
          <p:nvPr/>
        </p:nvPicPr>
        <p:blipFill>
          <a:blip r:embed="rId3"/>
          <a:stretch>
            <a:fillRect/>
          </a:stretch>
        </p:blipFill>
        <p:spPr>
          <a:xfrm>
            <a:off x="712951" y="0"/>
            <a:ext cx="9144000" cy="6858000"/>
          </a:xfrm>
          <a:prstGeom prst="rect">
            <a:avLst/>
          </a:prstGeom>
          <a:noFill/>
        </p:spPr>
      </p:pic>
      <p:sp>
        <p:nvSpPr>
          <p:cNvPr id="3101" name="TextBox 1"/>
          <p:cNvSpPr txBox="1"/>
          <p:nvPr/>
        </p:nvSpPr>
        <p:spPr>
          <a:xfrm>
            <a:off x="5284951" y="551626"/>
            <a:ext cx="5118200" cy="631648"/>
          </a:xfrm>
          <a:prstGeom prst="rect">
            <a:avLst/>
          </a:prstGeom>
          <a:noFill/>
        </p:spPr>
        <p:txBody>
          <a:bodyPr wrap="square" lIns="0" tIns="0" rIns="0" rtlCol="0">
            <a:spAutoFit/>
          </a:bodyPr>
          <a:lstStyle/>
          <a:p>
            <a:pPr>
              <a:lnSpc>
                <a:spcPts val="4400"/>
              </a:lnSpc>
            </a:pPr>
            <a:r>
              <a:rPr lang="en-US" altLang="zh-CN" sz="4400" dirty="0" err="1">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演出</a:t>
            </a:r>
            <a:r>
              <a:rPr lang="ja-JP" altLang="en-US" sz="4400"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（来所時）</a:t>
            </a:r>
            <a:endParaRPr lang="en-US" altLang="zh-CN" sz="4400"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endParaRPr>
          </a:p>
        </p:txBody>
      </p:sp>
      <p:sp>
        <p:nvSpPr>
          <p:cNvPr id="3102" name="TextBox 1"/>
          <p:cNvSpPr txBox="1"/>
          <p:nvPr/>
        </p:nvSpPr>
        <p:spPr>
          <a:xfrm>
            <a:off x="6578600" y="1428927"/>
            <a:ext cx="2592056" cy="554447"/>
          </a:xfrm>
          <a:prstGeom prst="rect">
            <a:avLst/>
          </a:prstGeom>
          <a:noFill/>
        </p:spPr>
        <p:txBody>
          <a:bodyPr wrap="none" lIns="0" tIns="0" rIns="0" rtlCol="0">
            <a:spAutoFit/>
          </a:bodyPr>
          <a:lstStyle/>
          <a:p>
            <a:pPr>
              <a:lnSpc>
                <a:spcPts val="3600"/>
              </a:lnSpc>
            </a:pPr>
            <a:r>
              <a:rPr lang="en-US" altLang="zh-CN" sz="4400"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話しやすい</a:t>
            </a:r>
          </a:p>
        </p:txBody>
      </p:sp>
      <p:sp>
        <p:nvSpPr>
          <p:cNvPr id="3103" name="TextBox 1"/>
          <p:cNvSpPr txBox="1"/>
          <p:nvPr/>
        </p:nvSpPr>
        <p:spPr>
          <a:xfrm>
            <a:off x="6578600" y="1993903"/>
            <a:ext cx="3744615" cy="554447"/>
          </a:xfrm>
          <a:prstGeom prst="rect">
            <a:avLst/>
          </a:prstGeom>
          <a:noFill/>
        </p:spPr>
        <p:txBody>
          <a:bodyPr wrap="none" lIns="0" tIns="0" rIns="0" rtlCol="0">
            <a:spAutoFit/>
          </a:bodyPr>
          <a:lstStyle/>
          <a:p>
            <a:pPr>
              <a:lnSpc>
                <a:spcPts val="3600"/>
              </a:lnSpc>
            </a:pPr>
            <a:r>
              <a:rPr lang="en-US" altLang="zh-CN" sz="4400"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雰囲気ですか？</a:t>
            </a:r>
          </a:p>
        </p:txBody>
      </p:sp>
      <p:sp>
        <p:nvSpPr>
          <p:cNvPr id="3104" name="TextBox 1"/>
          <p:cNvSpPr txBox="1"/>
          <p:nvPr/>
        </p:nvSpPr>
        <p:spPr>
          <a:xfrm>
            <a:off x="6578600" y="2837284"/>
            <a:ext cx="3653244" cy="467885"/>
          </a:xfrm>
          <a:prstGeom prst="rect">
            <a:avLst/>
          </a:prstGeom>
          <a:noFill/>
        </p:spPr>
        <p:txBody>
          <a:bodyPr wrap="none" lIns="0" tIns="0" rIns="0" rtlCol="0">
            <a:spAutoFit/>
          </a:bodyPr>
          <a:lstStyle/>
          <a:p>
            <a:pPr>
              <a:lnSpc>
                <a:spcPts val="2700"/>
              </a:lnSpc>
            </a:pPr>
            <a:r>
              <a:rPr lang="en-US" altLang="zh-CN" sz="4400"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お茶やコーヒー</a:t>
            </a:r>
          </a:p>
        </p:txBody>
      </p:sp>
      <p:sp>
        <p:nvSpPr>
          <p:cNvPr id="3105" name="TextBox 1"/>
          <p:cNvSpPr txBox="1"/>
          <p:nvPr/>
        </p:nvSpPr>
        <p:spPr>
          <a:xfrm>
            <a:off x="6558575" y="3429000"/>
            <a:ext cx="5249835" cy="467885"/>
          </a:xfrm>
          <a:prstGeom prst="rect">
            <a:avLst/>
          </a:prstGeom>
          <a:noFill/>
        </p:spPr>
        <p:txBody>
          <a:bodyPr wrap="none" lIns="0" tIns="0" rIns="0" rtlCol="0">
            <a:spAutoFit/>
          </a:bodyPr>
          <a:lstStyle/>
          <a:p>
            <a:pPr>
              <a:lnSpc>
                <a:spcPts val="2700"/>
              </a:lnSpc>
            </a:pPr>
            <a:r>
              <a:rPr lang="en-US" altLang="zh-CN" sz="4400"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茶菓などつまめるもの</a:t>
            </a:r>
          </a:p>
        </p:txBody>
      </p:sp>
      <p:sp>
        <p:nvSpPr>
          <p:cNvPr id="3107" name="TextBox 1"/>
          <p:cNvSpPr txBox="1"/>
          <p:nvPr/>
        </p:nvSpPr>
        <p:spPr>
          <a:xfrm>
            <a:off x="6558575" y="4516852"/>
            <a:ext cx="2257028" cy="467885"/>
          </a:xfrm>
          <a:prstGeom prst="rect">
            <a:avLst/>
          </a:prstGeom>
          <a:noFill/>
        </p:spPr>
        <p:txBody>
          <a:bodyPr wrap="none" lIns="0" tIns="0" rIns="0" rtlCol="0">
            <a:spAutoFit/>
          </a:bodyPr>
          <a:lstStyle/>
          <a:p>
            <a:pPr>
              <a:lnSpc>
                <a:spcPts val="2700"/>
              </a:lnSpc>
            </a:pPr>
            <a:r>
              <a:rPr lang="en-US" altLang="zh-CN" sz="4400"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観葉植物</a:t>
            </a:r>
          </a:p>
        </p:txBody>
      </p:sp>
      <p:sp>
        <p:nvSpPr>
          <p:cNvPr id="3108" name="TextBox 1"/>
          <p:cNvSpPr txBox="1"/>
          <p:nvPr/>
        </p:nvSpPr>
        <p:spPr>
          <a:xfrm>
            <a:off x="6463997" y="5434532"/>
            <a:ext cx="4703211" cy="1218090"/>
          </a:xfrm>
          <a:prstGeom prst="rect">
            <a:avLst/>
          </a:prstGeom>
          <a:noFill/>
        </p:spPr>
        <p:txBody>
          <a:bodyPr wrap="none" lIns="0" tIns="0" rIns="0" rtlCol="0">
            <a:spAutoFit/>
          </a:bodyPr>
          <a:lstStyle/>
          <a:p>
            <a:pPr>
              <a:lnSpc>
                <a:spcPts val="2700"/>
              </a:lnSpc>
              <a:tabLst>
                <a:tab pos="101600" algn="l"/>
              </a:tabLst>
            </a:pPr>
            <a:r>
              <a:rPr lang="en-US" altLang="zh-CN" sz="4400" dirty="0">
                <a:latin typeface="UD デジタル 教科書体 NK-B" panose="02020700000000000000" pitchFamily="18" charset="-128"/>
                <a:ea typeface="UD デジタル 教科書体 NK-B" panose="02020700000000000000" pitchFamily="18" charset="-128"/>
              </a:rPr>
              <a:t>	</a:t>
            </a:r>
            <a:r>
              <a:rPr lang="en-US" altLang="zh-CN" sz="4400" dirty="0" err="1">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柔らかい雰囲気の</a:t>
            </a:r>
            <a:endParaRPr lang="en-US" altLang="zh-CN" sz="4400"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endParaRPr>
          </a:p>
          <a:p>
            <a:pPr>
              <a:lnSpc>
                <a:spcPts val="2700"/>
              </a:lnSpc>
              <a:tabLst>
                <a:tab pos="101600" algn="l"/>
              </a:tabLst>
            </a:pPr>
            <a:endParaRPr lang="en-US" altLang="zh-CN" sz="4400"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endParaRPr>
          </a:p>
          <a:p>
            <a:pPr>
              <a:lnSpc>
                <a:spcPts val="3300"/>
              </a:lnSpc>
              <a:tabLst>
                <a:tab pos="101600" algn="l"/>
              </a:tabLst>
            </a:pPr>
            <a:r>
              <a:rPr lang="en-US" altLang="zh-CN" sz="4400"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テーブルやカーテン</a:t>
            </a:r>
          </a:p>
        </p:txBody>
      </p:sp>
    </p:spTree>
    <p:extLst>
      <p:ext uri="{BB962C8B-B14F-4D97-AF65-F5344CB8AC3E}">
        <p14:creationId xmlns:p14="http://schemas.microsoft.com/office/powerpoint/2010/main" val="38587605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タイトル 1">
            <a:extLst>
              <a:ext uri="{FF2B5EF4-FFF2-40B4-BE49-F238E27FC236}">
                <a16:creationId xmlns:a16="http://schemas.microsoft.com/office/drawing/2014/main" id="{3491C270-8D04-CC6B-86E8-4EFCBF7BBF06}"/>
              </a:ext>
            </a:extLst>
          </p:cNvPr>
          <p:cNvSpPr>
            <a:spLocks noGrp="1"/>
          </p:cNvSpPr>
          <p:nvPr>
            <p:ph type="title"/>
          </p:nvPr>
        </p:nvSpPr>
        <p:spPr>
          <a:xfrm>
            <a:off x="1847850" y="2492375"/>
            <a:ext cx="8229600" cy="1143000"/>
          </a:xfrm>
        </p:spPr>
        <p:txBody>
          <a:bodyPr/>
          <a:lstStyle/>
          <a:p>
            <a:r>
              <a:rPr lang="ja-JP" altLang="en-US" sz="6000" dirty="0">
                <a:latin typeface="UD デジタル 教科書体 NK-B" panose="02020700000000000000" pitchFamily="18" charset="-128"/>
                <a:ea typeface="UD デジタル 教科書体 NK-B" panose="02020700000000000000" pitchFamily="18" charset="-128"/>
              </a:rPr>
              <a:t>面接ポイント集</a:t>
            </a:r>
          </a:p>
        </p:txBody>
      </p:sp>
      <p:sp>
        <p:nvSpPr>
          <p:cNvPr id="2051" name="タイトル 1">
            <a:extLst>
              <a:ext uri="{FF2B5EF4-FFF2-40B4-BE49-F238E27FC236}">
                <a16:creationId xmlns:a16="http://schemas.microsoft.com/office/drawing/2014/main" id="{3E081A5B-E8A4-3348-285F-115D9E16DDFC}"/>
              </a:ext>
            </a:extLst>
          </p:cNvPr>
          <p:cNvSpPr txBox="1">
            <a:spLocks/>
          </p:cNvSpPr>
          <p:nvPr/>
        </p:nvSpPr>
        <p:spPr bwMode="auto">
          <a:xfrm>
            <a:off x="5030788" y="6165850"/>
            <a:ext cx="7161212" cy="429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0" fontAlgn="base" hangingPunct="0">
              <a:spcBef>
                <a:spcPct val="0"/>
              </a:spcBef>
              <a:spcAft>
                <a:spcPct val="0"/>
              </a:spcAft>
              <a:buNone/>
            </a:pPr>
            <a:r>
              <a:rPr lang="ja-JP" altLang="en-US" sz="1600" dirty="0">
                <a:solidFill>
                  <a:prstClr val="black"/>
                </a:solidFill>
                <a:latin typeface="UD デジタル 教科書体 NK-B" panose="02020700000000000000" pitchFamily="18" charset="-128"/>
                <a:ea typeface="UD デジタル 教科書体 NK-B" panose="02020700000000000000" pitchFamily="18" charset="-128"/>
              </a:rPr>
              <a:t>福島県障がい者相談支援（障がい者ケアマネジメント）従事者養成研修　資料</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a:extLst>
              <a:ext uri="{FF2B5EF4-FFF2-40B4-BE49-F238E27FC236}">
                <a16:creationId xmlns:a16="http://schemas.microsoft.com/office/drawing/2014/main" id="{82B7F524-8B8F-F31E-EE25-9B4DA003E43F}"/>
              </a:ext>
            </a:extLst>
          </p:cNvPr>
          <p:cNvSpPr>
            <a:spLocks noGrp="1"/>
          </p:cNvSpPr>
          <p:nvPr>
            <p:ph type="title"/>
          </p:nvPr>
        </p:nvSpPr>
        <p:spPr/>
        <p:txBody>
          <a:bodyPr/>
          <a:lstStyle/>
          <a:p>
            <a:pPr eaLnBrk="1" hangingPunct="1"/>
            <a:r>
              <a:rPr lang="ja-JP" altLang="en-US" dirty="0">
                <a:latin typeface="UD デジタル 教科書体 NK-B" panose="02020700000000000000" pitchFamily="18" charset="-128"/>
                <a:ea typeface="UD デジタル 教科書体 NK-B" panose="02020700000000000000" pitchFamily="18" charset="-128"/>
              </a:rPr>
              <a:t>対人援助の面接プロセス</a:t>
            </a:r>
          </a:p>
        </p:txBody>
      </p:sp>
      <p:sp>
        <p:nvSpPr>
          <p:cNvPr id="4" name="コンテンツ プレースホルダー 3">
            <a:extLst>
              <a:ext uri="{FF2B5EF4-FFF2-40B4-BE49-F238E27FC236}">
                <a16:creationId xmlns:a16="http://schemas.microsoft.com/office/drawing/2014/main" id="{FA582577-DCC9-06FE-CC1D-2FE2588990D6}"/>
              </a:ext>
            </a:extLst>
          </p:cNvPr>
          <p:cNvSpPr>
            <a:spLocks noGrp="1"/>
          </p:cNvSpPr>
          <p:nvPr>
            <p:ph idx="1"/>
          </p:nvPr>
        </p:nvSpPr>
        <p:spPr/>
        <p:txBody>
          <a:bodyPr rtlCol="0">
            <a:normAutofit lnSpcReduction="10000"/>
          </a:bodyPr>
          <a:lstStyle/>
          <a:p>
            <a:pPr marL="0" indent="0" algn="ctr" eaLnBrk="1" fontAlgn="auto" hangingPunct="1">
              <a:spcAft>
                <a:spcPts val="0"/>
              </a:spcAft>
              <a:buNone/>
              <a:defRPr/>
            </a:pPr>
            <a:r>
              <a:rPr lang="ja-JP" altLang="en-US" sz="3600" dirty="0">
                <a:latin typeface="UD デジタル 教科書体 NK-B" panose="02020700000000000000" pitchFamily="18" charset="-128"/>
                <a:ea typeface="UD デジタル 教科書体 NK-B" panose="02020700000000000000" pitchFamily="18" charset="-128"/>
              </a:rPr>
              <a:t>問題の理解</a:t>
            </a:r>
            <a:endParaRPr lang="en-US" altLang="ja-JP" sz="3600" dirty="0">
              <a:latin typeface="UD デジタル 教科書体 NK-B" panose="02020700000000000000" pitchFamily="18" charset="-128"/>
              <a:ea typeface="UD デジタル 教科書体 NK-B" panose="02020700000000000000" pitchFamily="18" charset="-128"/>
            </a:endParaRPr>
          </a:p>
          <a:p>
            <a:pPr marL="0" indent="0" algn="ctr" eaLnBrk="1" fontAlgn="auto" hangingPunct="1">
              <a:spcAft>
                <a:spcPts val="0"/>
              </a:spcAft>
              <a:buNone/>
              <a:defRPr/>
            </a:pPr>
            <a:endParaRPr lang="en-US" altLang="ja-JP" sz="3600" dirty="0">
              <a:latin typeface="UD デジタル 教科書体 NK" panose="02020400000000000000" pitchFamily="18" charset="-128"/>
              <a:ea typeface="UD デジタル 教科書体 NK" panose="02020400000000000000" pitchFamily="18" charset="-128"/>
            </a:endParaRPr>
          </a:p>
          <a:p>
            <a:pPr marL="0" indent="0" algn="ctr" eaLnBrk="1" fontAlgn="auto" hangingPunct="1">
              <a:spcAft>
                <a:spcPts val="0"/>
              </a:spcAft>
              <a:buNone/>
              <a:defRPr/>
            </a:pPr>
            <a:r>
              <a:rPr lang="ja-JP" altLang="en-US" sz="3600" dirty="0">
                <a:latin typeface="UD デジタル 教科書体 NK" panose="02020400000000000000" pitchFamily="18" charset="-128"/>
                <a:ea typeface="UD デジタル 教科書体 NK" panose="02020400000000000000" pitchFamily="18" charset="-128"/>
              </a:rPr>
              <a:t>　　</a:t>
            </a:r>
            <a:r>
              <a:rPr lang="ja-JP" altLang="en-US" sz="3600" dirty="0">
                <a:latin typeface="UD デジタル 教科書体 NK-B" panose="02020700000000000000" pitchFamily="18" charset="-128"/>
                <a:ea typeface="UD デジタル 教科書体 NK-B" panose="02020700000000000000" pitchFamily="18" charset="-128"/>
              </a:rPr>
              <a:t>問題の背景についての理解</a:t>
            </a:r>
            <a:endParaRPr lang="en-US" altLang="ja-JP" sz="3600" dirty="0">
              <a:latin typeface="UD デジタル 教科書体 NK-B" panose="02020700000000000000" pitchFamily="18" charset="-128"/>
              <a:ea typeface="UD デジタル 教科書体 NK-B" panose="02020700000000000000" pitchFamily="18" charset="-128"/>
            </a:endParaRPr>
          </a:p>
          <a:p>
            <a:pPr marL="0" indent="0" algn="ctr" eaLnBrk="1" fontAlgn="auto" hangingPunct="1">
              <a:spcAft>
                <a:spcPts val="0"/>
              </a:spcAft>
              <a:buNone/>
              <a:defRPr/>
            </a:pPr>
            <a:endParaRPr lang="en-US" altLang="ja-JP" sz="3600" dirty="0">
              <a:latin typeface="UD デジタル 教科書体 NK" panose="02020400000000000000" pitchFamily="18" charset="-128"/>
              <a:ea typeface="UD デジタル 教科書体 NK" panose="02020400000000000000" pitchFamily="18" charset="-128"/>
            </a:endParaRPr>
          </a:p>
          <a:p>
            <a:pPr marL="0" indent="0" algn="ctr" eaLnBrk="1" fontAlgn="auto" hangingPunct="1">
              <a:spcAft>
                <a:spcPts val="0"/>
              </a:spcAft>
              <a:buNone/>
              <a:defRPr/>
            </a:pPr>
            <a:r>
              <a:rPr lang="ja-JP" altLang="en-US" sz="3600" dirty="0">
                <a:latin typeface="UD デジタル 教科書体 NK" panose="02020400000000000000" pitchFamily="18" charset="-128"/>
                <a:ea typeface="UD デジタル 教科書体 NK" panose="02020400000000000000" pitchFamily="18" charset="-128"/>
              </a:rPr>
              <a:t>　　</a:t>
            </a:r>
            <a:r>
              <a:rPr lang="ja-JP" altLang="en-US" sz="3600" dirty="0">
                <a:latin typeface="UD デジタル 教科書体 NK-B" panose="02020700000000000000" pitchFamily="18" charset="-128"/>
                <a:ea typeface="UD デジタル 教科書体 NK-B" panose="02020700000000000000" pitchFamily="18" charset="-128"/>
              </a:rPr>
              <a:t>問題解決のための行動計画の設定</a:t>
            </a:r>
            <a:endParaRPr lang="en-US" altLang="ja-JP" sz="3600" dirty="0">
              <a:latin typeface="UD デジタル 教科書体 NK-B" panose="02020700000000000000" pitchFamily="18" charset="-128"/>
              <a:ea typeface="UD デジタル 教科書体 NK-B" panose="02020700000000000000" pitchFamily="18" charset="-128"/>
            </a:endParaRPr>
          </a:p>
          <a:p>
            <a:pPr marL="0" indent="0" algn="ctr" eaLnBrk="1" fontAlgn="auto" hangingPunct="1">
              <a:spcAft>
                <a:spcPts val="0"/>
              </a:spcAft>
              <a:buNone/>
              <a:defRPr/>
            </a:pPr>
            <a:endParaRPr lang="en-US" altLang="ja-JP" sz="3600" dirty="0">
              <a:latin typeface="UD デジタル 教科書体 NK" panose="02020400000000000000" pitchFamily="18" charset="-128"/>
              <a:ea typeface="UD デジタル 教科書体 NK" panose="02020400000000000000" pitchFamily="18" charset="-128"/>
            </a:endParaRPr>
          </a:p>
          <a:p>
            <a:pPr marL="0" indent="0" algn="ctr" eaLnBrk="1" fontAlgn="auto" hangingPunct="1">
              <a:spcAft>
                <a:spcPts val="0"/>
              </a:spcAft>
              <a:buNone/>
              <a:defRPr/>
            </a:pPr>
            <a:r>
              <a:rPr lang="ja-JP" altLang="en-US" sz="3600" dirty="0">
                <a:latin typeface="UD デジタル 教科書体 NK" panose="02020400000000000000" pitchFamily="18" charset="-128"/>
                <a:ea typeface="UD デジタル 教科書体 NK" panose="02020400000000000000" pitchFamily="18" charset="-128"/>
              </a:rPr>
              <a:t>　</a:t>
            </a:r>
            <a:r>
              <a:rPr lang="ja-JP" altLang="en-US" sz="3600" dirty="0">
                <a:latin typeface="UD デジタル 教科書体 NK-B" panose="02020700000000000000" pitchFamily="18" charset="-128"/>
                <a:ea typeface="UD デジタル 教科書体 NK-B" panose="02020700000000000000" pitchFamily="18" charset="-128"/>
              </a:rPr>
              <a:t>問題解決行動の評価</a:t>
            </a:r>
          </a:p>
        </p:txBody>
      </p:sp>
      <p:sp>
        <p:nvSpPr>
          <p:cNvPr id="5" name="下矢印 4">
            <a:extLst>
              <a:ext uri="{FF2B5EF4-FFF2-40B4-BE49-F238E27FC236}">
                <a16:creationId xmlns:a16="http://schemas.microsoft.com/office/drawing/2014/main" id="{CC179C10-B24E-9BF0-8032-91D77BEF6BE4}"/>
              </a:ext>
            </a:extLst>
          </p:cNvPr>
          <p:cNvSpPr/>
          <p:nvPr/>
        </p:nvSpPr>
        <p:spPr>
          <a:xfrm>
            <a:off x="5951539" y="2187576"/>
            <a:ext cx="287337" cy="3603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kumimoji="1" lang="ja-JP" altLang="en-US">
              <a:solidFill>
                <a:prstClr val="white"/>
              </a:solidFill>
              <a:latin typeface="UD デジタル 教科書体 NK" panose="02020400000000000000" pitchFamily="18" charset="-128"/>
              <a:ea typeface="UD デジタル 教科書体 NK" panose="02020400000000000000" pitchFamily="18" charset="-128"/>
            </a:endParaRPr>
          </a:p>
        </p:txBody>
      </p:sp>
      <p:sp>
        <p:nvSpPr>
          <p:cNvPr id="6" name="下矢印 5">
            <a:extLst>
              <a:ext uri="{FF2B5EF4-FFF2-40B4-BE49-F238E27FC236}">
                <a16:creationId xmlns:a16="http://schemas.microsoft.com/office/drawing/2014/main" id="{72244D04-48C7-3F92-9533-5C9CA66D1B97}"/>
              </a:ext>
            </a:extLst>
          </p:cNvPr>
          <p:cNvSpPr/>
          <p:nvPr/>
        </p:nvSpPr>
        <p:spPr>
          <a:xfrm>
            <a:off x="5951539" y="3517901"/>
            <a:ext cx="288925" cy="3603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kumimoji="1" lang="ja-JP" altLang="en-US">
              <a:solidFill>
                <a:prstClr val="white"/>
              </a:solidFill>
              <a:latin typeface="UD デジタル 教科書体 NK" panose="02020400000000000000" pitchFamily="18" charset="-128"/>
              <a:ea typeface="UD デジタル 教科書体 NK" panose="02020400000000000000" pitchFamily="18" charset="-128"/>
            </a:endParaRPr>
          </a:p>
        </p:txBody>
      </p:sp>
      <p:sp>
        <p:nvSpPr>
          <p:cNvPr id="7" name="下矢印 6">
            <a:extLst>
              <a:ext uri="{FF2B5EF4-FFF2-40B4-BE49-F238E27FC236}">
                <a16:creationId xmlns:a16="http://schemas.microsoft.com/office/drawing/2014/main" id="{3A1F4C12-A137-55BF-E8EF-1FAC34D39562}"/>
              </a:ext>
            </a:extLst>
          </p:cNvPr>
          <p:cNvSpPr/>
          <p:nvPr/>
        </p:nvSpPr>
        <p:spPr>
          <a:xfrm>
            <a:off x="5951539" y="4705351"/>
            <a:ext cx="288925" cy="3603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kumimoji="1" lang="ja-JP" altLang="en-US">
              <a:solidFill>
                <a:prstClr val="white"/>
              </a:solidFill>
              <a:latin typeface="UD デジタル 教科書体 NK" panose="02020400000000000000" pitchFamily="18" charset="-128"/>
              <a:ea typeface="UD デジタル 教科書体 NK" panose="02020400000000000000" pitchFamily="18" charset="-128"/>
            </a:endParaRPr>
          </a:p>
        </p:txBody>
      </p:sp>
      <p:sp>
        <p:nvSpPr>
          <p:cNvPr id="2" name="角丸四角形 1">
            <a:extLst>
              <a:ext uri="{FF2B5EF4-FFF2-40B4-BE49-F238E27FC236}">
                <a16:creationId xmlns:a16="http://schemas.microsoft.com/office/drawing/2014/main" id="{DA6BEB8A-46FB-BC78-3173-DFFA5E8E3941}"/>
              </a:ext>
            </a:extLst>
          </p:cNvPr>
          <p:cNvSpPr/>
          <p:nvPr/>
        </p:nvSpPr>
        <p:spPr>
          <a:xfrm>
            <a:off x="4872039" y="1535114"/>
            <a:ext cx="2376487" cy="598487"/>
          </a:xfrm>
          <a:prstGeom prst="roundRect">
            <a:avLst/>
          </a:prstGeom>
          <a:noFill/>
        </p:spPr>
        <p:style>
          <a:lnRef idx="2">
            <a:schemeClr val="accent1"/>
          </a:lnRef>
          <a:fillRef idx="1">
            <a:schemeClr val="lt1"/>
          </a:fillRef>
          <a:effectRef idx="0">
            <a:schemeClr val="accent1"/>
          </a:effectRef>
          <a:fontRef idx="minor">
            <a:schemeClr val="dk1"/>
          </a:fontRef>
        </p:style>
        <p:txBody>
          <a:bodyPr anchor="ctr"/>
          <a:lstStyle/>
          <a:p>
            <a:pPr algn="ctr" defTabSz="914400" fontAlgn="base">
              <a:spcBef>
                <a:spcPct val="0"/>
              </a:spcBef>
              <a:spcAft>
                <a:spcPct val="0"/>
              </a:spcAft>
              <a:defRPr/>
            </a:pPr>
            <a:endParaRPr kumimoji="1" lang="ja-JP" altLang="en-US">
              <a:solidFill>
                <a:prstClr val="black"/>
              </a:solidFill>
              <a:latin typeface="UD デジタル 教科書体 NK" panose="02020400000000000000" pitchFamily="18" charset="-128"/>
              <a:ea typeface="UD デジタル 教科書体 NK" panose="02020400000000000000" pitchFamily="18" charset="-128"/>
            </a:endParaRPr>
          </a:p>
        </p:txBody>
      </p:sp>
      <p:sp>
        <p:nvSpPr>
          <p:cNvPr id="3" name="角丸四角形 2">
            <a:extLst>
              <a:ext uri="{FF2B5EF4-FFF2-40B4-BE49-F238E27FC236}">
                <a16:creationId xmlns:a16="http://schemas.microsoft.com/office/drawing/2014/main" id="{BD409472-AE48-867A-E998-DADF6CA57A97}"/>
              </a:ext>
            </a:extLst>
          </p:cNvPr>
          <p:cNvSpPr/>
          <p:nvPr/>
        </p:nvSpPr>
        <p:spPr>
          <a:xfrm>
            <a:off x="3648076" y="2725738"/>
            <a:ext cx="5472113" cy="685800"/>
          </a:xfrm>
          <a:prstGeom prst="roundRect">
            <a:avLst/>
          </a:prstGeom>
          <a:noFill/>
        </p:spPr>
        <p:style>
          <a:lnRef idx="2">
            <a:schemeClr val="accent1"/>
          </a:lnRef>
          <a:fillRef idx="1">
            <a:schemeClr val="lt1"/>
          </a:fillRef>
          <a:effectRef idx="0">
            <a:schemeClr val="accent1"/>
          </a:effectRef>
          <a:fontRef idx="minor">
            <a:schemeClr val="dk1"/>
          </a:fontRef>
        </p:style>
        <p:txBody>
          <a:bodyPr anchor="ctr"/>
          <a:lstStyle/>
          <a:p>
            <a:pPr algn="ctr" defTabSz="914400" fontAlgn="base">
              <a:spcBef>
                <a:spcPct val="0"/>
              </a:spcBef>
              <a:spcAft>
                <a:spcPct val="0"/>
              </a:spcAft>
              <a:defRPr/>
            </a:pPr>
            <a:endParaRPr kumimoji="1" lang="ja-JP" altLang="en-US">
              <a:solidFill>
                <a:prstClr val="black"/>
              </a:solidFill>
              <a:latin typeface="UD デジタル 教科書体 NK" panose="02020400000000000000" pitchFamily="18" charset="-128"/>
              <a:ea typeface="UD デジタル 教科書体 NK" panose="02020400000000000000" pitchFamily="18" charset="-128"/>
            </a:endParaRPr>
          </a:p>
        </p:txBody>
      </p:sp>
      <p:sp>
        <p:nvSpPr>
          <p:cNvPr id="12" name="角丸四角形 11">
            <a:extLst>
              <a:ext uri="{FF2B5EF4-FFF2-40B4-BE49-F238E27FC236}">
                <a16:creationId xmlns:a16="http://schemas.microsoft.com/office/drawing/2014/main" id="{65FA25E6-0449-58C5-77B6-27C6746C38F5}"/>
              </a:ext>
            </a:extLst>
          </p:cNvPr>
          <p:cNvSpPr/>
          <p:nvPr/>
        </p:nvSpPr>
        <p:spPr>
          <a:xfrm>
            <a:off x="2855913" y="3919539"/>
            <a:ext cx="6985000" cy="661987"/>
          </a:xfrm>
          <a:prstGeom prst="roundRect">
            <a:avLst/>
          </a:prstGeom>
          <a:noFill/>
        </p:spPr>
        <p:style>
          <a:lnRef idx="2">
            <a:schemeClr val="accent1"/>
          </a:lnRef>
          <a:fillRef idx="1">
            <a:schemeClr val="lt1"/>
          </a:fillRef>
          <a:effectRef idx="0">
            <a:schemeClr val="accent1"/>
          </a:effectRef>
          <a:fontRef idx="minor">
            <a:schemeClr val="dk1"/>
          </a:fontRef>
        </p:style>
        <p:txBody>
          <a:bodyPr anchor="ctr"/>
          <a:lstStyle/>
          <a:p>
            <a:pPr algn="ctr" defTabSz="914400" fontAlgn="base">
              <a:spcBef>
                <a:spcPct val="0"/>
              </a:spcBef>
              <a:spcAft>
                <a:spcPct val="0"/>
              </a:spcAft>
              <a:defRPr/>
            </a:pPr>
            <a:endParaRPr kumimoji="1" lang="ja-JP" altLang="en-US">
              <a:solidFill>
                <a:prstClr val="black"/>
              </a:solidFill>
              <a:latin typeface="UD デジタル 教科書体 NK" panose="02020400000000000000" pitchFamily="18" charset="-128"/>
              <a:ea typeface="UD デジタル 教科書体 NK" panose="02020400000000000000" pitchFamily="18" charset="-128"/>
            </a:endParaRPr>
          </a:p>
        </p:txBody>
      </p:sp>
      <p:sp>
        <p:nvSpPr>
          <p:cNvPr id="13" name="角丸四角形 12">
            <a:extLst>
              <a:ext uri="{FF2B5EF4-FFF2-40B4-BE49-F238E27FC236}">
                <a16:creationId xmlns:a16="http://schemas.microsoft.com/office/drawing/2014/main" id="{7785DBB5-4BED-3544-39EB-1FDCABD19411}"/>
              </a:ext>
            </a:extLst>
          </p:cNvPr>
          <p:cNvSpPr/>
          <p:nvPr/>
        </p:nvSpPr>
        <p:spPr>
          <a:xfrm>
            <a:off x="4064001" y="5157789"/>
            <a:ext cx="4335463" cy="719137"/>
          </a:xfrm>
          <a:prstGeom prst="roundRect">
            <a:avLst/>
          </a:prstGeom>
          <a:noFill/>
        </p:spPr>
        <p:style>
          <a:lnRef idx="2">
            <a:schemeClr val="accent1"/>
          </a:lnRef>
          <a:fillRef idx="1">
            <a:schemeClr val="lt1"/>
          </a:fillRef>
          <a:effectRef idx="0">
            <a:schemeClr val="accent1"/>
          </a:effectRef>
          <a:fontRef idx="minor">
            <a:schemeClr val="dk1"/>
          </a:fontRef>
        </p:style>
        <p:txBody>
          <a:bodyPr anchor="ctr"/>
          <a:lstStyle/>
          <a:p>
            <a:pPr algn="ctr" defTabSz="914400" fontAlgn="base">
              <a:spcBef>
                <a:spcPct val="0"/>
              </a:spcBef>
              <a:spcAft>
                <a:spcPct val="0"/>
              </a:spcAft>
              <a:defRPr/>
            </a:pPr>
            <a:endParaRPr kumimoji="1" lang="ja-JP" altLang="en-US">
              <a:solidFill>
                <a:prstClr val="black"/>
              </a:solidFill>
              <a:latin typeface="UD デジタル 教科書体 NK" panose="02020400000000000000" pitchFamily="18" charset="-128"/>
              <a:ea typeface="UD デジタル 教科書体 NK" panose="02020400000000000000" pitchFamily="18" charset="-128"/>
            </a:endParaRPr>
          </a:p>
        </p:txBody>
      </p:sp>
      <p:pic>
        <p:nvPicPr>
          <p:cNvPr id="3083" name="図 13">
            <a:extLst>
              <a:ext uri="{FF2B5EF4-FFF2-40B4-BE49-F238E27FC236}">
                <a16:creationId xmlns:a16="http://schemas.microsoft.com/office/drawing/2014/main" id="{B4B6A2CC-9935-FEB0-C6D7-933E1D357D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046" y="4848226"/>
            <a:ext cx="2157984" cy="1644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a:extLst>
              <a:ext uri="{FF2B5EF4-FFF2-40B4-BE49-F238E27FC236}">
                <a16:creationId xmlns:a16="http://schemas.microsoft.com/office/drawing/2014/main" id="{75F5A463-5ECA-2C19-4831-D536C701FCAD}"/>
              </a:ext>
            </a:extLst>
          </p:cNvPr>
          <p:cNvSpPr>
            <a:spLocks noGrp="1"/>
          </p:cNvSpPr>
          <p:nvPr>
            <p:ph type="title"/>
          </p:nvPr>
        </p:nvSpPr>
        <p:spPr>
          <a:xfrm>
            <a:off x="525294" y="274639"/>
            <a:ext cx="11361906" cy="1785937"/>
          </a:xfrm>
        </p:spPr>
        <p:txBody>
          <a:bodyPr/>
          <a:lstStyle/>
          <a:p>
            <a:pPr eaLnBrk="1" hangingPunct="1"/>
            <a:r>
              <a:rPr lang="ja-JP" altLang="en-US" sz="4800" dirty="0">
                <a:latin typeface="UD デジタル 教科書体 NK-B" panose="02020700000000000000" pitchFamily="18" charset="-128"/>
                <a:ea typeface="UD デジタル 教科書体 NK-B" panose="02020700000000000000" pitchFamily="18" charset="-128"/>
              </a:rPr>
              <a:t>バイステック</a:t>
            </a:r>
            <a:r>
              <a:rPr lang="en-US" altLang="ja-JP" sz="4800" dirty="0">
                <a:latin typeface="UD デジタル 教科書体 NK-B" panose="02020700000000000000" pitchFamily="18" charset="-128"/>
                <a:ea typeface="UD デジタル 教科書体 NK-B" panose="02020700000000000000" pitchFamily="18" charset="-128"/>
              </a:rPr>
              <a:t>7</a:t>
            </a:r>
            <a:r>
              <a:rPr lang="ja-JP" altLang="en-US" sz="4800" dirty="0">
                <a:latin typeface="UD デジタル 教科書体 NK-B" panose="02020700000000000000" pitchFamily="18" charset="-128"/>
                <a:ea typeface="UD デジタル 教科書体 NK-B" panose="02020700000000000000" pitchFamily="18" charset="-128"/>
              </a:rPr>
              <a:t>原則　</a:t>
            </a:r>
            <a:br>
              <a:rPr lang="en-US" altLang="ja-JP" sz="4000" dirty="0">
                <a:latin typeface="UD デジタル 教科書体 NK" panose="02020400000000000000" pitchFamily="18" charset="-128"/>
                <a:ea typeface="UD デジタル 教科書体 NK" panose="02020400000000000000" pitchFamily="18" charset="-128"/>
              </a:rPr>
            </a:br>
            <a:r>
              <a:rPr lang="ja-JP" altLang="en-US" sz="3600" dirty="0">
                <a:latin typeface="UD デジタル 教科書体 NK-B" panose="02020700000000000000" pitchFamily="18" charset="-128"/>
                <a:ea typeface="UD デジタル 教科書体 NK-B" panose="02020700000000000000" pitchFamily="18" charset="-128"/>
              </a:rPr>
              <a:t>援助関係において、専門的対人援助職が守るべき原則</a:t>
            </a:r>
            <a:endParaRPr lang="ja-JP" altLang="en-US" sz="2400" dirty="0">
              <a:latin typeface="UD デジタル 教科書体 NK-B" panose="02020700000000000000" pitchFamily="18" charset="-128"/>
              <a:ea typeface="UD デジタル 教科書体 NK-B" panose="02020700000000000000" pitchFamily="18" charset="-128"/>
            </a:endParaRPr>
          </a:p>
        </p:txBody>
      </p:sp>
      <p:sp>
        <p:nvSpPr>
          <p:cNvPr id="3" name="コンテンツ プレースホルダー 2">
            <a:extLst>
              <a:ext uri="{FF2B5EF4-FFF2-40B4-BE49-F238E27FC236}">
                <a16:creationId xmlns:a16="http://schemas.microsoft.com/office/drawing/2014/main" id="{0E3116CD-136C-A53C-6853-4FE968B48300}"/>
              </a:ext>
            </a:extLst>
          </p:cNvPr>
          <p:cNvSpPr>
            <a:spLocks noGrp="1"/>
          </p:cNvSpPr>
          <p:nvPr>
            <p:ph idx="1"/>
          </p:nvPr>
        </p:nvSpPr>
        <p:spPr>
          <a:xfrm>
            <a:off x="1867711" y="1887166"/>
            <a:ext cx="8343089" cy="4696195"/>
          </a:xfrm>
        </p:spPr>
        <p:txBody>
          <a:bodyPr rtlCol="0">
            <a:normAutofit/>
          </a:bodyPr>
          <a:lstStyle/>
          <a:p>
            <a:pPr marL="0" indent="0" eaLnBrk="1" fontAlgn="auto" hangingPunct="1">
              <a:spcAft>
                <a:spcPts val="0"/>
              </a:spcAft>
              <a:buNone/>
              <a:defRPr/>
            </a:pPr>
            <a:r>
              <a:rPr lang="ja-JP" altLang="en-US" sz="3600" dirty="0">
                <a:latin typeface="UD デジタル 教科書体 NK-B" panose="02020700000000000000" pitchFamily="18" charset="-128"/>
                <a:ea typeface="UD デジタル 教科書体 NK-B" panose="02020700000000000000" pitchFamily="18" charset="-128"/>
              </a:rPr>
              <a:t>①個別化</a:t>
            </a:r>
            <a:endParaRPr lang="en-US" altLang="ja-JP" sz="3600" dirty="0">
              <a:latin typeface="UD デジタル 教科書体 NK-B" panose="02020700000000000000" pitchFamily="18" charset="-128"/>
              <a:ea typeface="UD デジタル 教科書体 NK-B" panose="02020700000000000000" pitchFamily="18" charset="-128"/>
            </a:endParaRPr>
          </a:p>
          <a:p>
            <a:pPr marL="0" indent="0" eaLnBrk="1" fontAlgn="auto" hangingPunct="1">
              <a:spcAft>
                <a:spcPts val="0"/>
              </a:spcAft>
              <a:buNone/>
              <a:defRPr/>
            </a:pPr>
            <a:r>
              <a:rPr lang="ja-JP" altLang="en-US" sz="3600" dirty="0">
                <a:latin typeface="UD デジタル 教科書体 NK-B" panose="02020700000000000000" pitchFamily="18" charset="-128"/>
                <a:ea typeface="UD デジタル 教科書体 NK-B" panose="02020700000000000000" pitchFamily="18" charset="-128"/>
              </a:rPr>
              <a:t>②意図的な感情の表出</a:t>
            </a:r>
            <a:endParaRPr lang="en-US" altLang="ja-JP" sz="3600" dirty="0">
              <a:latin typeface="UD デジタル 教科書体 NK-B" panose="02020700000000000000" pitchFamily="18" charset="-128"/>
              <a:ea typeface="UD デジタル 教科書体 NK-B" panose="02020700000000000000" pitchFamily="18" charset="-128"/>
            </a:endParaRPr>
          </a:p>
          <a:p>
            <a:pPr marL="0" indent="0" eaLnBrk="1" fontAlgn="auto" hangingPunct="1">
              <a:spcAft>
                <a:spcPts val="0"/>
              </a:spcAft>
              <a:buNone/>
              <a:defRPr/>
            </a:pPr>
            <a:r>
              <a:rPr lang="ja-JP" altLang="en-US" sz="3600" dirty="0">
                <a:latin typeface="UD デジタル 教科書体 NK-B" panose="02020700000000000000" pitchFamily="18" charset="-128"/>
                <a:ea typeface="UD デジタル 教科書体 NK-B" panose="02020700000000000000" pitchFamily="18" charset="-128"/>
              </a:rPr>
              <a:t>③統制された情緒的関与</a:t>
            </a:r>
            <a:endParaRPr lang="en-US" altLang="ja-JP" sz="3600" dirty="0">
              <a:latin typeface="UD デジタル 教科書体 NK-B" panose="02020700000000000000" pitchFamily="18" charset="-128"/>
              <a:ea typeface="UD デジタル 教科書体 NK-B" panose="02020700000000000000" pitchFamily="18" charset="-128"/>
            </a:endParaRPr>
          </a:p>
          <a:p>
            <a:pPr marL="0" indent="0" eaLnBrk="1" fontAlgn="auto" hangingPunct="1">
              <a:spcAft>
                <a:spcPts val="0"/>
              </a:spcAft>
              <a:buNone/>
              <a:defRPr/>
            </a:pPr>
            <a:r>
              <a:rPr lang="ja-JP" altLang="en-US" sz="3600" dirty="0">
                <a:latin typeface="UD デジタル 教科書体 NK-B" panose="02020700000000000000" pitchFamily="18" charset="-128"/>
                <a:ea typeface="UD デジタル 教科書体 NK-B" panose="02020700000000000000" pitchFamily="18" charset="-128"/>
              </a:rPr>
              <a:t>④受容</a:t>
            </a:r>
            <a:endParaRPr lang="en-US" altLang="ja-JP" sz="3600" dirty="0">
              <a:latin typeface="UD デジタル 教科書体 NK-B" panose="02020700000000000000" pitchFamily="18" charset="-128"/>
              <a:ea typeface="UD デジタル 教科書体 NK-B" panose="02020700000000000000" pitchFamily="18" charset="-128"/>
            </a:endParaRPr>
          </a:p>
          <a:p>
            <a:pPr marL="0" indent="0" eaLnBrk="1" fontAlgn="auto" hangingPunct="1">
              <a:spcAft>
                <a:spcPts val="0"/>
              </a:spcAft>
              <a:buNone/>
              <a:defRPr/>
            </a:pPr>
            <a:r>
              <a:rPr lang="ja-JP" altLang="en-US" sz="3600" dirty="0">
                <a:latin typeface="UD デジタル 教科書体 NK-B" panose="02020700000000000000" pitchFamily="18" charset="-128"/>
                <a:ea typeface="UD デジタル 教科書体 NK-B" panose="02020700000000000000" pitchFamily="18" charset="-128"/>
              </a:rPr>
              <a:t>⑤非審判的態度</a:t>
            </a:r>
            <a:endParaRPr lang="en-US" altLang="ja-JP" sz="3600" dirty="0">
              <a:latin typeface="UD デジタル 教科書体 NK-B" panose="02020700000000000000" pitchFamily="18" charset="-128"/>
              <a:ea typeface="UD デジタル 教科書体 NK-B" panose="02020700000000000000" pitchFamily="18" charset="-128"/>
            </a:endParaRPr>
          </a:p>
          <a:p>
            <a:pPr marL="0" indent="0" eaLnBrk="1" fontAlgn="auto" hangingPunct="1">
              <a:spcAft>
                <a:spcPts val="0"/>
              </a:spcAft>
              <a:buNone/>
              <a:defRPr/>
            </a:pPr>
            <a:r>
              <a:rPr lang="ja-JP" altLang="en-US" sz="3600" dirty="0">
                <a:latin typeface="UD デジタル 教科書体 NK-B" panose="02020700000000000000" pitchFamily="18" charset="-128"/>
                <a:ea typeface="UD デジタル 教科書体 NK-B" panose="02020700000000000000" pitchFamily="18" charset="-128"/>
              </a:rPr>
              <a:t>⑥自己決定</a:t>
            </a:r>
            <a:endParaRPr lang="en-US" altLang="ja-JP" sz="3600" dirty="0">
              <a:latin typeface="UD デジタル 教科書体 NK-B" panose="02020700000000000000" pitchFamily="18" charset="-128"/>
              <a:ea typeface="UD デジタル 教科書体 NK-B" panose="02020700000000000000" pitchFamily="18" charset="-128"/>
            </a:endParaRPr>
          </a:p>
          <a:p>
            <a:pPr marL="0" indent="0" eaLnBrk="1" fontAlgn="auto" hangingPunct="1">
              <a:spcAft>
                <a:spcPts val="0"/>
              </a:spcAft>
              <a:buNone/>
              <a:defRPr/>
            </a:pPr>
            <a:r>
              <a:rPr lang="ja-JP" altLang="en-US" sz="3600" dirty="0">
                <a:latin typeface="UD デジタル 教科書体 NK-B" panose="02020700000000000000" pitchFamily="18" charset="-128"/>
                <a:ea typeface="UD デジタル 教科書体 NK-B" panose="02020700000000000000" pitchFamily="18" charset="-128"/>
              </a:rPr>
              <a:t>⑦秘密保持</a:t>
            </a:r>
          </a:p>
        </p:txBody>
      </p:sp>
      <p:pic>
        <p:nvPicPr>
          <p:cNvPr id="4100" name="Picture 4" descr="C:\Users\USER\AppData\Local\Microsoft\Windows\Temporary Internet Files\Content.IE5\QP8KIP1F\gi01a201407101400[1].png">
            <a:extLst>
              <a:ext uri="{FF2B5EF4-FFF2-40B4-BE49-F238E27FC236}">
                <a16:creationId xmlns:a16="http://schemas.microsoft.com/office/drawing/2014/main" id="{D7BBAACB-DD33-673D-3E59-5751E0EF58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8563" y="3642518"/>
            <a:ext cx="2230437" cy="230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a:extLst>
              <a:ext uri="{FF2B5EF4-FFF2-40B4-BE49-F238E27FC236}">
                <a16:creationId xmlns:a16="http://schemas.microsoft.com/office/drawing/2014/main" id="{9B54CE7E-C7D1-8528-F145-54D6AD2C3D39}"/>
              </a:ext>
            </a:extLst>
          </p:cNvPr>
          <p:cNvSpPr>
            <a:spLocks noGrp="1"/>
          </p:cNvSpPr>
          <p:nvPr>
            <p:ph type="title"/>
          </p:nvPr>
        </p:nvSpPr>
        <p:spPr/>
        <p:txBody>
          <a:bodyPr/>
          <a:lstStyle/>
          <a:p>
            <a:r>
              <a:rPr lang="ja-JP" altLang="en-US" dirty="0">
                <a:latin typeface="UD デジタル 教科書体 NK-B" panose="02020700000000000000" pitchFamily="18" charset="-128"/>
                <a:ea typeface="UD デジタル 教科書体 NK-B" panose="02020700000000000000" pitchFamily="18" charset="-128"/>
              </a:rPr>
              <a:t>「傾聴」のために必要な面接技術</a:t>
            </a:r>
          </a:p>
        </p:txBody>
      </p:sp>
      <p:sp>
        <p:nvSpPr>
          <p:cNvPr id="5123" name="コンテンツ プレースホルダー 2">
            <a:extLst>
              <a:ext uri="{FF2B5EF4-FFF2-40B4-BE49-F238E27FC236}">
                <a16:creationId xmlns:a16="http://schemas.microsoft.com/office/drawing/2014/main" id="{DC53D43E-623D-8E61-D81C-BD2317B0E868}"/>
              </a:ext>
            </a:extLst>
          </p:cNvPr>
          <p:cNvSpPr>
            <a:spLocks noGrp="1"/>
          </p:cNvSpPr>
          <p:nvPr>
            <p:ph idx="1"/>
          </p:nvPr>
        </p:nvSpPr>
        <p:spPr>
          <a:xfrm>
            <a:off x="609600" y="1458863"/>
            <a:ext cx="10972800" cy="4525962"/>
          </a:xfrm>
        </p:spPr>
        <p:txBody>
          <a:bodyPr/>
          <a:lstStyle/>
          <a:p>
            <a:pPr marL="0" indent="0">
              <a:buNone/>
            </a:pPr>
            <a:r>
              <a:rPr lang="ja-JP" altLang="en-US" dirty="0">
                <a:latin typeface="UD デジタル 教科書体 NK-B" panose="02020700000000000000" pitchFamily="18" charset="-128"/>
                <a:ea typeface="UD デジタル 教科書体 NK-B" panose="02020700000000000000" pitchFamily="18" charset="-128"/>
              </a:rPr>
              <a:t>①あいづち</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dirty="0">
                <a:latin typeface="UD デジタル 教科書体 NK-B" panose="02020700000000000000" pitchFamily="18" charset="-128"/>
                <a:ea typeface="UD デジタル 教科書体 NK-B" panose="02020700000000000000" pitchFamily="18" charset="-128"/>
              </a:rPr>
              <a:t>クライエントの話に傾聴し、「その気持ちを受け入れます」というメッセージになる</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dirty="0">
                <a:latin typeface="UD デジタル 教科書体 NK-B" panose="02020700000000000000" pitchFamily="18" charset="-128"/>
                <a:ea typeface="UD デジタル 教科書体 NK-B" panose="02020700000000000000" pitchFamily="18" charset="-128"/>
              </a:rPr>
              <a:t>②繰り返し</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dirty="0">
                <a:latin typeface="UD デジタル 教科書体 NK-B" panose="02020700000000000000" pitchFamily="18" charset="-128"/>
                <a:ea typeface="UD デジタル 教科書体 NK-B" panose="02020700000000000000" pitchFamily="18" charset="-128"/>
              </a:rPr>
              <a:t>傾聴の姿勢を示すポイントになる</a:t>
            </a:r>
          </a:p>
          <a:p>
            <a:pPr marL="0" indent="0">
              <a:buNone/>
            </a:pPr>
            <a:r>
              <a:rPr lang="ja-JP" altLang="en-US" dirty="0">
                <a:latin typeface="UD デジタル 教科書体 NK-B" panose="02020700000000000000" pitchFamily="18" charset="-128"/>
                <a:ea typeface="UD デジタル 教科書体 NK-B" panose="02020700000000000000" pitchFamily="18" charset="-128"/>
              </a:rPr>
              <a:t>言葉の使い方によって異なる意味を持つ</a:t>
            </a:r>
          </a:p>
          <a:p>
            <a:pPr marL="0" indent="0">
              <a:buNone/>
            </a:pPr>
            <a:r>
              <a:rPr lang="ja-JP" altLang="en-US" dirty="0">
                <a:latin typeface="UD デジタル 教科書体 NK-B" panose="02020700000000000000" pitchFamily="18" charset="-128"/>
                <a:ea typeface="UD デジタル 教科書体 NK-B" panose="02020700000000000000" pitchFamily="18" charset="-128"/>
              </a:rPr>
              <a:t>③質問</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dirty="0">
                <a:latin typeface="UD デジタル 教科書体 NK-B" panose="02020700000000000000" pitchFamily="18" charset="-128"/>
                <a:ea typeface="UD デジタル 教科書体 NK-B" panose="02020700000000000000" pitchFamily="18" charset="-128"/>
              </a:rPr>
              <a:t>オープンクエスチョン・クローズドクエスチョン</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dirty="0">
                <a:latin typeface="UD デジタル 教科書体 NK-B" panose="02020700000000000000" pitchFamily="18" charset="-128"/>
                <a:ea typeface="UD デジタル 教科書体 NK-B" panose="02020700000000000000" pitchFamily="18" charset="-128"/>
              </a:rPr>
              <a:t>④沈黙への対処</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endParaRPr lang="ja-JP" altLang="en-US" dirty="0">
              <a:latin typeface="UD デジタル 教科書体 NK" panose="02020400000000000000" pitchFamily="18" charset="-128"/>
              <a:ea typeface="UD デジタル 教科書体 NK" panose="02020400000000000000" pitchFamily="18" charset="-128"/>
            </a:endParaRPr>
          </a:p>
        </p:txBody>
      </p:sp>
      <p:pic>
        <p:nvPicPr>
          <p:cNvPr id="5124" name="図 4">
            <a:extLst>
              <a:ext uri="{FF2B5EF4-FFF2-40B4-BE49-F238E27FC236}">
                <a16:creationId xmlns:a16="http://schemas.microsoft.com/office/drawing/2014/main" id="{D7D5BF92-E462-F8CA-27F7-C744F88783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7266" y="3721844"/>
            <a:ext cx="1871663"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4A544411-6AE6-AA4F-050C-8B3484EE803A}"/>
              </a:ext>
            </a:extLst>
          </p:cNvPr>
          <p:cNvSpPr>
            <a:spLocks noGrp="1"/>
          </p:cNvSpPr>
          <p:nvPr>
            <p:ph type="title"/>
          </p:nvPr>
        </p:nvSpPr>
        <p:spPr/>
        <p:txBody>
          <a:bodyPr/>
          <a:lstStyle/>
          <a:p>
            <a:pPr eaLnBrk="1" hangingPunct="1"/>
            <a:r>
              <a:rPr lang="ja-JP" altLang="en-US" dirty="0">
                <a:latin typeface="UD デジタル 教科書体 NK-B" panose="02020700000000000000" pitchFamily="18" charset="-128"/>
                <a:ea typeface="UD デジタル 教科書体 NK-B" panose="02020700000000000000" pitchFamily="18" charset="-128"/>
              </a:rPr>
              <a:t>面接における繰り返しの意味</a:t>
            </a:r>
          </a:p>
        </p:txBody>
      </p:sp>
      <p:sp>
        <p:nvSpPr>
          <p:cNvPr id="19459" name="Rectangle 3">
            <a:extLst>
              <a:ext uri="{FF2B5EF4-FFF2-40B4-BE49-F238E27FC236}">
                <a16:creationId xmlns:a16="http://schemas.microsoft.com/office/drawing/2014/main" id="{AB956FA0-B269-132A-28EF-24A70CFB1F1C}"/>
              </a:ext>
            </a:extLst>
          </p:cNvPr>
          <p:cNvSpPr>
            <a:spLocks noGrp="1"/>
          </p:cNvSpPr>
          <p:nvPr>
            <p:ph type="body" idx="1"/>
          </p:nvPr>
        </p:nvSpPr>
        <p:spPr/>
        <p:txBody>
          <a:bodyPr/>
          <a:lstStyle/>
          <a:p>
            <a:pPr eaLnBrk="1" hangingPunct="1">
              <a:buFont typeface="Arial" charset="0"/>
              <a:buChar char="•"/>
              <a:defRPr/>
            </a:pPr>
            <a:r>
              <a:rPr lang="ja-JP" altLang="en-US" sz="4000" dirty="0">
                <a:latin typeface="UD デジタル 教科書体 NK-B" panose="02020700000000000000" pitchFamily="18" charset="-128"/>
                <a:ea typeface="UD デジタル 教科書体 NK-B" panose="02020700000000000000" pitchFamily="18" charset="-128"/>
              </a:rPr>
              <a:t>単なるオウム返しではなく「クライエントの気持ちを受け止めたい」という姿勢からうまれる</a:t>
            </a:r>
            <a:endParaRPr lang="en-US" altLang="ja-JP" sz="4000" dirty="0">
              <a:latin typeface="UD デジタル 教科書体 NK-B" panose="02020700000000000000" pitchFamily="18" charset="-128"/>
              <a:ea typeface="UD デジタル 教科書体 NK-B" panose="02020700000000000000" pitchFamily="18" charset="-128"/>
            </a:endParaRPr>
          </a:p>
          <a:p>
            <a:pPr marL="0" indent="0" eaLnBrk="1" hangingPunct="1">
              <a:buNone/>
              <a:defRPr/>
            </a:pPr>
            <a:r>
              <a:rPr lang="ja-JP" altLang="en-US" sz="4000" dirty="0">
                <a:latin typeface="UD デジタル 教科書体 NK-B" panose="02020700000000000000" pitchFamily="18" charset="-128"/>
                <a:ea typeface="UD デジタル 教科書体 NK-B" panose="02020700000000000000" pitchFamily="18" charset="-128"/>
              </a:rPr>
              <a:t>①　　名詞を繰り返す</a:t>
            </a:r>
            <a:endParaRPr lang="en-US" altLang="ja-JP" sz="4000" dirty="0">
              <a:latin typeface="UD デジタル 教科書体 NK-B" panose="02020700000000000000" pitchFamily="18" charset="-128"/>
              <a:ea typeface="UD デジタル 教科書体 NK-B" panose="02020700000000000000" pitchFamily="18" charset="-128"/>
            </a:endParaRPr>
          </a:p>
          <a:p>
            <a:pPr marL="0" indent="0" eaLnBrk="1" hangingPunct="1">
              <a:buNone/>
              <a:defRPr/>
            </a:pPr>
            <a:r>
              <a:rPr lang="ja-JP" altLang="en-US" sz="4000" dirty="0">
                <a:latin typeface="UD デジタル 教科書体 NK-B" panose="02020700000000000000" pitchFamily="18" charset="-128"/>
                <a:ea typeface="UD デジタル 教科書体 NK-B" panose="02020700000000000000" pitchFamily="18" charset="-128"/>
              </a:rPr>
              <a:t>　⇒「</a:t>
            </a:r>
            <a:r>
              <a:rPr lang="ja-JP" altLang="en-US" sz="4000" u="sng" dirty="0">
                <a:latin typeface="UD デジタル 教科書体 NK-B" panose="02020700000000000000" pitchFamily="18" charset="-128"/>
                <a:ea typeface="UD デジタル 教科書体 NK-B" panose="02020700000000000000" pitchFamily="18" charset="-128"/>
              </a:rPr>
              <a:t>さらに説明して欲しい内容が特定される」</a:t>
            </a:r>
            <a:endParaRPr lang="en-US" altLang="ja-JP" sz="4000" u="sng" dirty="0">
              <a:latin typeface="UD デジタル 教科書体 NK-B" panose="02020700000000000000" pitchFamily="18" charset="-128"/>
              <a:ea typeface="UD デジタル 教科書体 NK-B" panose="02020700000000000000" pitchFamily="18" charset="-128"/>
            </a:endParaRPr>
          </a:p>
          <a:p>
            <a:pPr marL="0" indent="0" eaLnBrk="1" hangingPunct="1">
              <a:buNone/>
              <a:defRPr/>
            </a:pPr>
            <a:r>
              <a:rPr lang="ja-JP" altLang="en-US" sz="4000" dirty="0">
                <a:latin typeface="UD デジタル 教科書体 NK-B" panose="02020700000000000000" pitchFamily="18" charset="-128"/>
                <a:ea typeface="UD デジタル 教科書体 NK-B" panose="02020700000000000000" pitchFamily="18" charset="-128"/>
              </a:rPr>
              <a:t>②　　最後の言葉を繰り返す</a:t>
            </a:r>
            <a:endParaRPr lang="en-US" altLang="ja-JP" sz="4000" dirty="0">
              <a:latin typeface="UD デジタル 教科書体 NK-B" panose="02020700000000000000" pitchFamily="18" charset="-128"/>
              <a:ea typeface="UD デジタル 教科書体 NK-B" panose="02020700000000000000" pitchFamily="18" charset="-128"/>
            </a:endParaRPr>
          </a:p>
          <a:p>
            <a:pPr marL="0" indent="0" eaLnBrk="1" hangingPunct="1">
              <a:buNone/>
              <a:defRPr/>
            </a:pPr>
            <a:r>
              <a:rPr lang="ja-JP" altLang="en-US" sz="4000" dirty="0">
                <a:latin typeface="UD デジタル 教科書体 NK-B" panose="02020700000000000000" pitchFamily="18" charset="-128"/>
                <a:ea typeface="UD デジタル 教科書体 NK-B" panose="02020700000000000000" pitchFamily="18" charset="-128"/>
              </a:rPr>
              <a:t>　⇒</a:t>
            </a:r>
            <a:r>
              <a:rPr lang="ja-JP" altLang="en-US" sz="4000" u="sng" dirty="0">
                <a:latin typeface="UD デジタル 教科書体 NK-B" panose="02020700000000000000" pitchFamily="18" charset="-128"/>
                <a:ea typeface="UD デジタル 教科書体 NK-B" panose="02020700000000000000" pitchFamily="18" charset="-128"/>
              </a:rPr>
              <a:t>「そこをもっとよく話してください」と更なる説　明を求める。</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a:extLst>
              <a:ext uri="{FF2B5EF4-FFF2-40B4-BE49-F238E27FC236}">
                <a16:creationId xmlns:a16="http://schemas.microsoft.com/office/drawing/2014/main" id="{FD46D1C4-40D7-C509-E58E-399477DE09F6}"/>
              </a:ext>
            </a:extLst>
          </p:cNvPr>
          <p:cNvSpPr>
            <a:spLocks noGrp="1"/>
          </p:cNvSpPr>
          <p:nvPr>
            <p:ph type="title"/>
          </p:nvPr>
        </p:nvSpPr>
        <p:spPr/>
        <p:txBody>
          <a:bodyPr/>
          <a:lstStyle/>
          <a:p>
            <a:r>
              <a:rPr lang="ja-JP" altLang="en-US" dirty="0">
                <a:latin typeface="UD デジタル 教科書体 NK-B" panose="02020700000000000000" pitchFamily="18" charset="-128"/>
                <a:ea typeface="UD デジタル 教科書体 NK-B" panose="02020700000000000000" pitchFamily="18" charset="-128"/>
              </a:rPr>
              <a:t>（質問）オープン・クエスチョン　</a:t>
            </a:r>
          </a:p>
        </p:txBody>
      </p:sp>
      <p:sp>
        <p:nvSpPr>
          <p:cNvPr id="3" name="コンテンツ プレースホルダー 2">
            <a:extLst>
              <a:ext uri="{FF2B5EF4-FFF2-40B4-BE49-F238E27FC236}">
                <a16:creationId xmlns:a16="http://schemas.microsoft.com/office/drawing/2014/main" id="{83DD650D-7B81-90FF-9EE3-E53E9443AA75}"/>
              </a:ext>
            </a:extLst>
          </p:cNvPr>
          <p:cNvSpPr>
            <a:spLocks noGrp="1"/>
          </p:cNvSpPr>
          <p:nvPr>
            <p:ph idx="1"/>
          </p:nvPr>
        </p:nvSpPr>
        <p:spPr>
          <a:xfrm>
            <a:off x="609600" y="1417639"/>
            <a:ext cx="10972800" cy="5106988"/>
          </a:xfrm>
        </p:spPr>
        <p:txBody>
          <a:bodyPr/>
          <a:lstStyle/>
          <a:p>
            <a:pPr>
              <a:buFont typeface="Arial" charset="0"/>
              <a:buChar char="•"/>
              <a:defRPr/>
            </a:pPr>
            <a:r>
              <a:rPr lang="ja-JP" altLang="en-US" sz="3600" dirty="0">
                <a:latin typeface="UD デジタル 教科書体 NK-B" panose="02020700000000000000" pitchFamily="18" charset="-128"/>
                <a:ea typeface="UD デジタル 教科書体 NK-B" panose="02020700000000000000" pitchFamily="18" charset="-128"/>
              </a:rPr>
              <a:t>クライエントがどのように答えても良い質問の仕方</a:t>
            </a:r>
            <a:endParaRPr lang="en-US" altLang="ja-JP" sz="3600" dirty="0">
              <a:latin typeface="UD デジタル 教科書体 NK-B" panose="02020700000000000000" pitchFamily="18" charset="-128"/>
              <a:ea typeface="UD デジタル 教科書体 NK-B" panose="02020700000000000000" pitchFamily="18" charset="-128"/>
            </a:endParaRPr>
          </a:p>
          <a:p>
            <a:pPr>
              <a:buFont typeface="Arial" charset="0"/>
              <a:buChar char="•"/>
              <a:defRPr/>
            </a:pPr>
            <a:endParaRPr lang="en-US" altLang="ja-JP" dirty="0">
              <a:latin typeface="UD デジタル 教科書体 NK" panose="02020400000000000000" pitchFamily="18" charset="-128"/>
              <a:ea typeface="UD デジタル 教科書体 NK" panose="02020400000000000000" pitchFamily="18" charset="-128"/>
            </a:endParaRPr>
          </a:p>
          <a:p>
            <a:pPr>
              <a:buFont typeface="Arial" charset="0"/>
              <a:buChar char="•"/>
              <a:defRPr/>
            </a:pPr>
            <a:endParaRPr lang="en-US" altLang="ja-JP" dirty="0">
              <a:latin typeface="UD デジタル 教科書体 NK" panose="02020400000000000000" pitchFamily="18" charset="-128"/>
              <a:ea typeface="UD デジタル 教科書体 NK" panose="02020400000000000000" pitchFamily="18" charset="-128"/>
            </a:endParaRPr>
          </a:p>
          <a:p>
            <a:pPr marL="0" indent="0">
              <a:buNone/>
              <a:defRPr/>
            </a:pPr>
            <a:endParaRPr lang="en-US" altLang="ja-JP" dirty="0">
              <a:latin typeface="UD デジタル 教科書体 NK" panose="02020400000000000000" pitchFamily="18" charset="-128"/>
              <a:ea typeface="UD デジタル 教科書体 NK" panose="02020400000000000000" pitchFamily="18" charset="-128"/>
            </a:endParaRPr>
          </a:p>
          <a:p>
            <a:pPr marL="0" indent="0">
              <a:buNone/>
              <a:defRPr/>
            </a:pPr>
            <a:endParaRPr lang="en-US" altLang="ja-JP" dirty="0">
              <a:latin typeface="UD デジタル 教科書体 NK" panose="02020400000000000000" pitchFamily="18" charset="-128"/>
              <a:ea typeface="UD デジタル 教科書体 NK" panose="02020400000000000000" pitchFamily="18" charset="-128"/>
            </a:endParaRPr>
          </a:p>
          <a:p>
            <a:pPr>
              <a:buFont typeface="Arial" charset="0"/>
              <a:buChar char="•"/>
              <a:defRPr/>
            </a:pPr>
            <a:endParaRPr lang="en-US" altLang="ja-JP" dirty="0">
              <a:latin typeface="UD デジタル 教科書体 NK" panose="02020400000000000000" pitchFamily="18" charset="-128"/>
              <a:ea typeface="UD デジタル 教科書体 NK" panose="02020400000000000000" pitchFamily="18" charset="-128"/>
            </a:endParaRPr>
          </a:p>
          <a:p>
            <a:pPr marL="0" indent="0">
              <a:buNone/>
              <a:defRPr/>
            </a:pPr>
            <a:r>
              <a:rPr lang="ja-JP" altLang="en-US" sz="4400" dirty="0">
                <a:latin typeface="UD デジタル 教科書体 NK-B" panose="02020700000000000000" pitchFamily="18" charset="-128"/>
                <a:ea typeface="UD デジタル 教科書体 NK-B" panose="02020700000000000000" pitchFamily="18" charset="-128"/>
              </a:rPr>
              <a:t>　</a:t>
            </a:r>
            <a:r>
              <a:rPr lang="ja-JP" altLang="en-US" dirty="0">
                <a:latin typeface="UD デジタル 教科書体 NK-B" panose="02020700000000000000" pitchFamily="18" charset="-128"/>
                <a:ea typeface="UD デジタル 教科書体 NK-B" panose="02020700000000000000" pitchFamily="18" charset="-128"/>
              </a:rPr>
              <a:t>クライエント　　　　　　　　　　　　　　　　　　　　　　　　　　　　　　   面接者</a:t>
            </a:r>
          </a:p>
        </p:txBody>
      </p:sp>
      <p:sp>
        <p:nvSpPr>
          <p:cNvPr id="4" name="二等辺三角形 3">
            <a:extLst>
              <a:ext uri="{FF2B5EF4-FFF2-40B4-BE49-F238E27FC236}">
                <a16:creationId xmlns:a16="http://schemas.microsoft.com/office/drawing/2014/main" id="{3D9FEF48-667C-1156-9CB3-D2DD8787EF2B}"/>
              </a:ext>
            </a:extLst>
          </p:cNvPr>
          <p:cNvSpPr/>
          <p:nvPr/>
        </p:nvSpPr>
        <p:spPr>
          <a:xfrm>
            <a:off x="955675" y="3431383"/>
            <a:ext cx="576262" cy="10795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kumimoji="1" lang="ja-JP" altLang="en-US">
              <a:solidFill>
                <a:prstClr val="white"/>
              </a:solidFill>
              <a:latin typeface="UD デジタル 教科書体 NK" panose="02020400000000000000" pitchFamily="18" charset="-128"/>
              <a:ea typeface="UD デジタル 教科書体 NK" panose="02020400000000000000" pitchFamily="18" charset="-128"/>
            </a:endParaRPr>
          </a:p>
        </p:txBody>
      </p:sp>
      <p:sp>
        <p:nvSpPr>
          <p:cNvPr id="5" name="円/楕円 4">
            <a:extLst>
              <a:ext uri="{FF2B5EF4-FFF2-40B4-BE49-F238E27FC236}">
                <a16:creationId xmlns:a16="http://schemas.microsoft.com/office/drawing/2014/main" id="{7D8DBB8D-22B0-B2E2-6A68-DCBA3F874472}"/>
              </a:ext>
            </a:extLst>
          </p:cNvPr>
          <p:cNvSpPr/>
          <p:nvPr/>
        </p:nvSpPr>
        <p:spPr>
          <a:xfrm>
            <a:off x="884237" y="2767486"/>
            <a:ext cx="719138" cy="6477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kumimoji="1" lang="ja-JP" altLang="en-US">
              <a:solidFill>
                <a:prstClr val="white"/>
              </a:solidFill>
              <a:latin typeface="UD デジタル 教科書体 NK" panose="02020400000000000000" pitchFamily="18" charset="-128"/>
              <a:ea typeface="UD デジタル 教科書体 NK" panose="02020400000000000000" pitchFamily="18" charset="-128"/>
            </a:endParaRPr>
          </a:p>
        </p:txBody>
      </p:sp>
      <p:sp>
        <p:nvSpPr>
          <p:cNvPr id="6" name="二等辺三角形 5">
            <a:extLst>
              <a:ext uri="{FF2B5EF4-FFF2-40B4-BE49-F238E27FC236}">
                <a16:creationId xmlns:a16="http://schemas.microsoft.com/office/drawing/2014/main" id="{20979EEB-6D53-E3D5-A2D8-56260308F5A8}"/>
              </a:ext>
            </a:extLst>
          </p:cNvPr>
          <p:cNvSpPr/>
          <p:nvPr/>
        </p:nvSpPr>
        <p:spPr>
          <a:xfrm rot="5400000">
            <a:off x="1511299" y="2905760"/>
            <a:ext cx="358775" cy="3175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kumimoji="1" lang="ja-JP" altLang="en-US">
              <a:solidFill>
                <a:prstClr val="white"/>
              </a:solidFill>
              <a:latin typeface="UD デジタル 教科書体 NK" panose="02020400000000000000" pitchFamily="18" charset="-128"/>
              <a:ea typeface="UD デジタル 教科書体 NK" panose="02020400000000000000" pitchFamily="18" charset="-128"/>
            </a:endParaRPr>
          </a:p>
        </p:txBody>
      </p:sp>
      <p:sp>
        <p:nvSpPr>
          <p:cNvPr id="7" name="円/楕円 6">
            <a:extLst>
              <a:ext uri="{FF2B5EF4-FFF2-40B4-BE49-F238E27FC236}">
                <a16:creationId xmlns:a16="http://schemas.microsoft.com/office/drawing/2014/main" id="{4D1EE1F4-6D59-4F74-1AB2-897459E8516C}"/>
              </a:ext>
            </a:extLst>
          </p:cNvPr>
          <p:cNvSpPr/>
          <p:nvPr/>
        </p:nvSpPr>
        <p:spPr>
          <a:xfrm>
            <a:off x="10660064" y="2740660"/>
            <a:ext cx="719138" cy="6477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kumimoji="1" lang="ja-JP" altLang="en-US">
              <a:solidFill>
                <a:prstClr val="white"/>
              </a:solidFill>
              <a:latin typeface="UD デジタル 教科書体 NK" panose="02020400000000000000" pitchFamily="18" charset="-128"/>
              <a:ea typeface="UD デジタル 教科書体 NK" panose="02020400000000000000" pitchFamily="18" charset="-128"/>
            </a:endParaRPr>
          </a:p>
        </p:txBody>
      </p:sp>
      <p:sp>
        <p:nvSpPr>
          <p:cNvPr id="8" name="二等辺三角形 7">
            <a:extLst>
              <a:ext uri="{FF2B5EF4-FFF2-40B4-BE49-F238E27FC236}">
                <a16:creationId xmlns:a16="http://schemas.microsoft.com/office/drawing/2014/main" id="{B040F37F-5772-7364-FAB1-880EEF3E22E8}"/>
              </a:ext>
            </a:extLst>
          </p:cNvPr>
          <p:cNvSpPr/>
          <p:nvPr/>
        </p:nvSpPr>
        <p:spPr>
          <a:xfrm rot="16200000">
            <a:off x="10346010" y="2918298"/>
            <a:ext cx="323850" cy="3460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kumimoji="1" lang="ja-JP" altLang="en-US">
              <a:solidFill>
                <a:prstClr val="white"/>
              </a:solidFill>
              <a:latin typeface="UD デジタル 教科書体 NK" panose="02020400000000000000" pitchFamily="18" charset="-128"/>
              <a:ea typeface="UD デジタル 教科書体 NK" panose="02020400000000000000" pitchFamily="18" charset="-128"/>
            </a:endParaRPr>
          </a:p>
        </p:txBody>
      </p:sp>
      <p:sp>
        <p:nvSpPr>
          <p:cNvPr id="9" name="二等辺三角形 8">
            <a:extLst>
              <a:ext uri="{FF2B5EF4-FFF2-40B4-BE49-F238E27FC236}">
                <a16:creationId xmlns:a16="http://schemas.microsoft.com/office/drawing/2014/main" id="{9552C56C-7EEB-85C0-5A56-D794EA047677}"/>
              </a:ext>
            </a:extLst>
          </p:cNvPr>
          <p:cNvSpPr/>
          <p:nvPr/>
        </p:nvSpPr>
        <p:spPr>
          <a:xfrm>
            <a:off x="10752527" y="3388360"/>
            <a:ext cx="576262" cy="10795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kumimoji="1" lang="ja-JP" altLang="en-US">
              <a:solidFill>
                <a:prstClr val="white"/>
              </a:solidFill>
              <a:latin typeface="UD デジタル 教科書体 NK" panose="02020400000000000000" pitchFamily="18" charset="-128"/>
              <a:ea typeface="UD デジタル 教科書体 NK" panose="02020400000000000000" pitchFamily="18" charset="-128"/>
            </a:endParaRPr>
          </a:p>
        </p:txBody>
      </p:sp>
      <p:sp>
        <p:nvSpPr>
          <p:cNvPr id="10" name="フローチャート : 順次アクセス記憶 9">
            <a:extLst>
              <a:ext uri="{FF2B5EF4-FFF2-40B4-BE49-F238E27FC236}">
                <a16:creationId xmlns:a16="http://schemas.microsoft.com/office/drawing/2014/main" id="{B21E8DB9-119D-2DD7-2169-E3BC71564E79}"/>
              </a:ext>
            </a:extLst>
          </p:cNvPr>
          <p:cNvSpPr/>
          <p:nvPr/>
        </p:nvSpPr>
        <p:spPr>
          <a:xfrm>
            <a:off x="2099504" y="2052435"/>
            <a:ext cx="7739264" cy="3251738"/>
          </a:xfrm>
          <a:prstGeom prst="flowChartMagneticTap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r>
              <a:rPr kumimoji="1" lang="ja-JP" altLang="en-US" sz="4400" dirty="0">
                <a:solidFill>
                  <a:prstClr val="black"/>
                </a:solidFill>
                <a:latin typeface="UD デジタル 教科書体 NK-B" panose="02020700000000000000" pitchFamily="18" charset="-128"/>
                <a:ea typeface="UD デジタル 教科書体 NK-B" panose="02020700000000000000" pitchFamily="18" charset="-128"/>
              </a:rPr>
              <a:t>「いかがしましたか？」</a:t>
            </a:r>
            <a:endParaRPr kumimoji="1" lang="en-US" altLang="ja-JP" sz="4400" dirty="0">
              <a:solidFill>
                <a:prstClr val="black"/>
              </a:solidFill>
              <a:latin typeface="UD デジタル 教科書体 NK-B" panose="02020700000000000000" pitchFamily="18" charset="-128"/>
              <a:ea typeface="UD デジタル 教科書体 NK-B" panose="02020700000000000000" pitchFamily="18" charset="-128"/>
            </a:endParaRPr>
          </a:p>
          <a:p>
            <a:pPr algn="ctr" defTabSz="914400" fontAlgn="base">
              <a:spcBef>
                <a:spcPct val="0"/>
              </a:spcBef>
              <a:spcAft>
                <a:spcPct val="0"/>
              </a:spcAft>
              <a:defRPr/>
            </a:pPr>
            <a:r>
              <a:rPr kumimoji="1" lang="ja-JP" altLang="en-US" sz="4400" dirty="0">
                <a:solidFill>
                  <a:prstClr val="black"/>
                </a:solidFill>
                <a:latin typeface="UD デジタル 教科書体 NK-B" panose="02020700000000000000" pitchFamily="18" charset="-128"/>
                <a:ea typeface="UD デジタル 教科書体 NK-B" panose="02020700000000000000" pitchFamily="18" charset="-128"/>
              </a:rPr>
              <a:t>「どう思いますか？」</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コンテンツ プレースホルダー 2">
            <a:extLst>
              <a:ext uri="{FF2B5EF4-FFF2-40B4-BE49-F238E27FC236}">
                <a16:creationId xmlns:a16="http://schemas.microsoft.com/office/drawing/2014/main" id="{F81B73B9-60CD-7D0A-4EC7-F039533D9A87}"/>
              </a:ext>
            </a:extLst>
          </p:cNvPr>
          <p:cNvSpPr>
            <a:spLocks noGrp="1"/>
          </p:cNvSpPr>
          <p:nvPr>
            <p:ph idx="1"/>
          </p:nvPr>
        </p:nvSpPr>
        <p:spPr>
          <a:xfrm>
            <a:off x="350195" y="466929"/>
            <a:ext cx="11614825" cy="5659236"/>
          </a:xfrm>
        </p:spPr>
        <p:txBody>
          <a:bodyPr/>
          <a:lstStyle/>
          <a:p>
            <a:pPr>
              <a:buFont typeface="Arial" charset="0"/>
              <a:buChar char="•"/>
              <a:defRPr/>
            </a:pPr>
            <a:r>
              <a:rPr lang="ja-JP" altLang="en-US" sz="4000" dirty="0">
                <a:latin typeface="UD デジタル 教科書体 NK-B" panose="02020700000000000000" pitchFamily="18" charset="-128"/>
                <a:ea typeface="UD デジタル 教科書体 NK-B" panose="02020700000000000000" pitchFamily="18" charset="-128"/>
              </a:rPr>
              <a:t>オープンクエスチョンによって自由に話せる</a:t>
            </a:r>
            <a:endParaRPr lang="en-US" altLang="ja-JP" sz="4000" dirty="0">
              <a:latin typeface="UD デジタル 教科書体 NK-B" panose="02020700000000000000" pitchFamily="18" charset="-128"/>
              <a:ea typeface="UD デジタル 教科書体 NK-B" panose="02020700000000000000" pitchFamily="18" charset="-128"/>
            </a:endParaRPr>
          </a:p>
          <a:p>
            <a:pPr>
              <a:buFont typeface="Arial" charset="0"/>
              <a:buChar char="•"/>
              <a:defRPr/>
            </a:pPr>
            <a:endParaRPr lang="en-US" altLang="ja-JP" sz="4000" dirty="0">
              <a:latin typeface="UD デジタル 教科書体 NK-B" panose="02020700000000000000" pitchFamily="18" charset="-128"/>
              <a:ea typeface="UD デジタル 教科書体 NK-B" panose="02020700000000000000" pitchFamily="18" charset="-128"/>
            </a:endParaRPr>
          </a:p>
          <a:p>
            <a:pPr>
              <a:buFont typeface="Arial" charset="0"/>
              <a:buChar char="•"/>
              <a:defRPr/>
            </a:pPr>
            <a:r>
              <a:rPr lang="ja-JP" altLang="en-US" sz="4000" dirty="0">
                <a:latin typeface="UD デジタル 教科書体 NK-B" panose="02020700000000000000" pitchFamily="18" charset="-128"/>
                <a:ea typeface="UD デジタル 教科書体 NK-B" panose="02020700000000000000" pitchFamily="18" charset="-128"/>
              </a:rPr>
              <a:t>「この人はちゃんと聴いてくれる」</a:t>
            </a:r>
            <a:endParaRPr lang="en-US" altLang="ja-JP" sz="4000" dirty="0">
              <a:latin typeface="UD デジタル 教科書体 NK-B" panose="02020700000000000000" pitchFamily="18" charset="-128"/>
              <a:ea typeface="UD デジタル 教科書体 NK-B" panose="02020700000000000000" pitchFamily="18" charset="-128"/>
            </a:endParaRPr>
          </a:p>
          <a:p>
            <a:pPr>
              <a:buFont typeface="Arial" charset="0"/>
              <a:buChar char="•"/>
              <a:defRPr/>
            </a:pPr>
            <a:r>
              <a:rPr lang="ja-JP" altLang="en-US" sz="4000" dirty="0">
                <a:latin typeface="UD デジタル 教科書体 NK-B" panose="02020700000000000000" pitchFamily="18" charset="-128"/>
                <a:ea typeface="UD デジタル 教科書体 NK-B" panose="02020700000000000000" pitchFamily="18" charset="-128"/>
              </a:rPr>
              <a:t>「この人なら話をしても良い」という安心感がうまれる</a:t>
            </a:r>
            <a:endParaRPr lang="en-US" altLang="ja-JP" sz="4000" dirty="0">
              <a:latin typeface="UD デジタル 教科書体 NK-B" panose="02020700000000000000" pitchFamily="18" charset="-128"/>
              <a:ea typeface="UD デジタル 教科書体 NK-B" panose="02020700000000000000" pitchFamily="18" charset="-128"/>
            </a:endParaRPr>
          </a:p>
          <a:p>
            <a:pPr>
              <a:buFont typeface="Arial" charset="0"/>
              <a:buChar char="•"/>
              <a:defRPr/>
            </a:pPr>
            <a:endParaRPr lang="en-US" altLang="ja-JP" sz="4000" dirty="0">
              <a:latin typeface="UD デジタル 教科書体 NK-B" panose="02020700000000000000" pitchFamily="18" charset="-128"/>
              <a:ea typeface="UD デジタル 教科書体 NK-B" panose="02020700000000000000" pitchFamily="18" charset="-128"/>
            </a:endParaRPr>
          </a:p>
          <a:p>
            <a:pPr marL="0" indent="0" algn="ctr">
              <a:buNone/>
              <a:defRPr/>
            </a:pPr>
            <a:r>
              <a:rPr lang="en-US" altLang="ja-JP" sz="4000" dirty="0">
                <a:latin typeface="UD デジタル 教科書体 NK-B" panose="02020700000000000000" pitchFamily="18" charset="-128"/>
                <a:ea typeface="UD デジタル 教科書体 NK-B" panose="02020700000000000000" pitchFamily="18" charset="-128"/>
              </a:rPr>
              <a:t>『</a:t>
            </a:r>
            <a:r>
              <a:rPr lang="ja-JP" altLang="en-US" sz="4000" dirty="0">
                <a:latin typeface="UD デジタル 教科書体 NK-B" panose="02020700000000000000" pitchFamily="18" charset="-128"/>
                <a:ea typeface="UD デジタル 教科書体 NK-B" panose="02020700000000000000" pitchFamily="18" charset="-128"/>
              </a:rPr>
              <a:t>ラポール</a:t>
            </a:r>
            <a:r>
              <a:rPr lang="en-US" altLang="ja-JP" sz="4000" dirty="0">
                <a:latin typeface="UD デジタル 教科書体 NK-B" panose="02020700000000000000" pitchFamily="18" charset="-128"/>
                <a:ea typeface="UD デジタル 教科書体 NK-B" panose="02020700000000000000" pitchFamily="18" charset="-128"/>
              </a:rPr>
              <a:t>』</a:t>
            </a:r>
            <a:r>
              <a:rPr lang="ja-JP" altLang="en-US" sz="4000" dirty="0">
                <a:latin typeface="UD デジタル 教科書体 NK-B" panose="02020700000000000000" pitchFamily="18" charset="-128"/>
                <a:ea typeface="UD デジタル 教科書体 NK-B" panose="02020700000000000000" pitchFamily="18" charset="-128"/>
              </a:rPr>
              <a:t>につながる　　　　　　　</a:t>
            </a:r>
          </a:p>
        </p:txBody>
      </p:sp>
      <p:sp>
        <p:nvSpPr>
          <p:cNvPr id="2" name="下矢印 1">
            <a:extLst>
              <a:ext uri="{FF2B5EF4-FFF2-40B4-BE49-F238E27FC236}">
                <a16:creationId xmlns:a16="http://schemas.microsoft.com/office/drawing/2014/main" id="{6D613858-9597-0E47-E53E-9F7CC39F53C2}"/>
              </a:ext>
            </a:extLst>
          </p:cNvPr>
          <p:cNvSpPr/>
          <p:nvPr/>
        </p:nvSpPr>
        <p:spPr>
          <a:xfrm>
            <a:off x="5798038" y="1299472"/>
            <a:ext cx="719137" cy="5762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kumimoji="1" lang="ja-JP" altLang="en-US">
              <a:solidFill>
                <a:prstClr val="white"/>
              </a:solidFill>
              <a:latin typeface="UD デジタル 教科書体 NK" panose="02020400000000000000" pitchFamily="18" charset="-128"/>
              <a:ea typeface="UD デジタル 教科書体 NK" panose="02020400000000000000" pitchFamily="18" charset="-128"/>
            </a:endParaRPr>
          </a:p>
        </p:txBody>
      </p:sp>
      <p:sp>
        <p:nvSpPr>
          <p:cNvPr id="5" name="下矢印 4">
            <a:extLst>
              <a:ext uri="{FF2B5EF4-FFF2-40B4-BE49-F238E27FC236}">
                <a16:creationId xmlns:a16="http://schemas.microsoft.com/office/drawing/2014/main" id="{B1082036-7BF2-AF3A-FDE4-D79127EC292A}"/>
              </a:ext>
            </a:extLst>
          </p:cNvPr>
          <p:cNvSpPr/>
          <p:nvPr/>
        </p:nvSpPr>
        <p:spPr>
          <a:xfrm>
            <a:off x="5798038" y="3712818"/>
            <a:ext cx="719137" cy="5762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kumimoji="1" lang="ja-JP" altLang="en-US">
              <a:solidFill>
                <a:prstClr val="white"/>
              </a:solidFill>
              <a:latin typeface="UD デジタル 教科書体 NK" panose="02020400000000000000" pitchFamily="18" charset="-128"/>
              <a:ea typeface="UD デジタル 教科書体 NK" panose="02020400000000000000" pitchFamily="18" charset="-128"/>
            </a:endParaRPr>
          </a:p>
        </p:txBody>
      </p:sp>
      <p:pic>
        <p:nvPicPr>
          <p:cNvPr id="8197" name="Picture 4" descr="C:\Users\USER\AppData\Local\Microsoft\Windows\Temporary Internet Files\Content.IE5\QP8KIP1F\300-cc-library010007882[1].jpg">
            <a:extLst>
              <a:ext uri="{FF2B5EF4-FFF2-40B4-BE49-F238E27FC236}">
                <a16:creationId xmlns:a16="http://schemas.microsoft.com/office/drawing/2014/main" id="{F71C6BFA-2AD0-8405-9EA1-E5DC849A84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5155" y="4574416"/>
            <a:ext cx="1338262"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4" descr="C:\Users\USER\AppData\Local\Microsoft\Windows\Temporary Internet Files\Content.IE5\QP8KIP1F\300-cc-library010007882[1].jpg">
            <a:extLst>
              <a:ext uri="{FF2B5EF4-FFF2-40B4-BE49-F238E27FC236}">
                <a16:creationId xmlns:a16="http://schemas.microsoft.com/office/drawing/2014/main" id="{9D3877C0-52F2-AA2B-BBF4-94725E6FA7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6207" y="4507422"/>
            <a:ext cx="1290638" cy="139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a:extLst>
              <a:ext uri="{FF2B5EF4-FFF2-40B4-BE49-F238E27FC236}">
                <a16:creationId xmlns:a16="http://schemas.microsoft.com/office/drawing/2014/main" id="{19035800-24F4-184F-3997-2F1FEDB3AC2C}"/>
              </a:ext>
            </a:extLst>
          </p:cNvPr>
          <p:cNvSpPr>
            <a:spLocks noGrp="1"/>
          </p:cNvSpPr>
          <p:nvPr>
            <p:ph type="title"/>
          </p:nvPr>
        </p:nvSpPr>
        <p:spPr/>
        <p:txBody>
          <a:bodyPr/>
          <a:lstStyle/>
          <a:p>
            <a:pPr eaLnBrk="1" hangingPunct="1"/>
            <a:r>
              <a:rPr lang="ja-JP" altLang="en-US" dirty="0">
                <a:latin typeface="UD デジタル 教科書体 NK-B" panose="02020700000000000000" pitchFamily="18" charset="-128"/>
                <a:ea typeface="UD デジタル 教科書体 NK-B" panose="02020700000000000000" pitchFamily="18" charset="-128"/>
              </a:rPr>
              <a:t>面接における「沈黙」の意味</a:t>
            </a:r>
          </a:p>
        </p:txBody>
      </p:sp>
      <p:sp>
        <p:nvSpPr>
          <p:cNvPr id="9219" name="コンテンツ プレースホルダー 2">
            <a:extLst>
              <a:ext uri="{FF2B5EF4-FFF2-40B4-BE49-F238E27FC236}">
                <a16:creationId xmlns:a16="http://schemas.microsoft.com/office/drawing/2014/main" id="{D3176E16-8249-71BC-E776-0F47D5928094}"/>
              </a:ext>
            </a:extLst>
          </p:cNvPr>
          <p:cNvSpPr>
            <a:spLocks noGrp="1"/>
          </p:cNvSpPr>
          <p:nvPr>
            <p:ph idx="1"/>
          </p:nvPr>
        </p:nvSpPr>
        <p:spPr>
          <a:xfrm>
            <a:off x="291829" y="1600201"/>
            <a:ext cx="11692647" cy="4983161"/>
          </a:xfrm>
        </p:spPr>
        <p:txBody>
          <a:bodyPr/>
          <a:lstStyle/>
          <a:p>
            <a:pPr marL="0" indent="0" eaLnBrk="1" hangingPunct="1">
              <a:buNone/>
            </a:pPr>
            <a:endParaRPr lang="en-US" altLang="ja-JP" dirty="0">
              <a:latin typeface="UD デジタル 教科書体 NK" panose="02020400000000000000" pitchFamily="18" charset="-128"/>
              <a:ea typeface="UD デジタル 教科書体 NK" panose="02020400000000000000" pitchFamily="18" charset="-128"/>
            </a:endParaRPr>
          </a:p>
          <a:p>
            <a:pPr marL="0" indent="0" eaLnBrk="1" hangingPunct="1">
              <a:buNone/>
            </a:pPr>
            <a:endParaRPr lang="en-US" altLang="ja-JP" dirty="0">
              <a:latin typeface="UD デジタル 教科書体 NK" panose="02020400000000000000" pitchFamily="18" charset="-128"/>
              <a:ea typeface="UD デジタル 教科書体 NK" panose="02020400000000000000" pitchFamily="18" charset="-128"/>
            </a:endParaRPr>
          </a:p>
          <a:p>
            <a:pPr marL="0" indent="0" eaLnBrk="1" hangingPunct="1">
              <a:buNone/>
            </a:pPr>
            <a:endParaRPr lang="en-US" altLang="ja-JP" dirty="0">
              <a:latin typeface="UD デジタル 教科書体 NK" panose="02020400000000000000" pitchFamily="18" charset="-128"/>
              <a:ea typeface="UD デジタル 教科書体 NK" panose="02020400000000000000" pitchFamily="18" charset="-128"/>
            </a:endParaRPr>
          </a:p>
          <a:p>
            <a:pPr marL="0" indent="0" eaLnBrk="1" hangingPunct="1">
              <a:buNone/>
            </a:pPr>
            <a:endParaRPr lang="en-US" altLang="ja-JP" dirty="0">
              <a:latin typeface="UD デジタル 教科書体 NK" panose="02020400000000000000" pitchFamily="18" charset="-128"/>
              <a:ea typeface="UD デジタル 教科書体 NK" panose="02020400000000000000" pitchFamily="18" charset="-128"/>
            </a:endParaRPr>
          </a:p>
          <a:p>
            <a:pPr marL="0" indent="0" eaLnBrk="1" hangingPunct="1">
              <a:buNone/>
            </a:pPr>
            <a:r>
              <a:rPr lang="ja-JP" altLang="en-US" dirty="0">
                <a:latin typeface="UD デジタル 教科書体 NK-B" panose="02020700000000000000" pitchFamily="18" charset="-128"/>
                <a:ea typeface="UD デジタル 教科書体 NK-B" panose="02020700000000000000" pitchFamily="18" charset="-128"/>
              </a:rPr>
              <a:t>クライエント　　　　　　　　　　　　　　　　　　　　　　　</a:t>
            </a:r>
            <a:r>
              <a:rPr lang="en-US" altLang="ja-JP" dirty="0">
                <a:latin typeface="UD デジタル 教科書体 NK-B" panose="02020700000000000000" pitchFamily="18" charset="-128"/>
                <a:ea typeface="UD デジタル 教科書体 NK-B" panose="02020700000000000000" pitchFamily="18" charset="-128"/>
              </a:rPr>
              <a:t>                      </a:t>
            </a:r>
            <a:r>
              <a:rPr lang="ja-JP" altLang="en-US" dirty="0">
                <a:latin typeface="UD デジタル 教科書体 NK-B" panose="02020700000000000000" pitchFamily="18" charset="-128"/>
                <a:ea typeface="UD デジタル 教科書体 NK-B" panose="02020700000000000000" pitchFamily="18" charset="-128"/>
              </a:rPr>
              <a:t>面接者</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lgn="ctr" eaLnBrk="1" hangingPunct="1">
              <a:buNone/>
            </a:pPr>
            <a:r>
              <a:rPr lang="ja-JP" altLang="en-US" u="sng" dirty="0">
                <a:latin typeface="UD デジタル 教科書体 NK-B" panose="02020700000000000000" pitchFamily="18" charset="-128"/>
                <a:ea typeface="UD デジタル 教科書体 NK-B" panose="02020700000000000000" pitchFamily="18" charset="-128"/>
              </a:rPr>
              <a:t>適切な対応が必要</a:t>
            </a:r>
            <a:endParaRPr lang="en-US" altLang="ja-JP" u="sng" dirty="0">
              <a:latin typeface="UD デジタル 教科書体 NK-B" panose="02020700000000000000" pitchFamily="18" charset="-128"/>
              <a:ea typeface="UD デジタル 教科書体 NK-B" panose="02020700000000000000" pitchFamily="18" charset="-128"/>
            </a:endParaRPr>
          </a:p>
          <a:p>
            <a:pPr marL="0" indent="0" eaLnBrk="1" hangingPunct="1">
              <a:buNone/>
            </a:pPr>
            <a:r>
              <a:rPr lang="ja-JP" altLang="en-US" dirty="0">
                <a:latin typeface="UD デジタル 教科書体 NK-B" panose="02020700000000000000" pitchFamily="18" charset="-128"/>
                <a:ea typeface="UD デジタル 教科書体 NK-B" panose="02020700000000000000" pitchFamily="18" charset="-128"/>
              </a:rPr>
              <a:t>答えられそうにない場合の沈黙</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eaLnBrk="1" hangingPunct="1">
              <a:buNone/>
            </a:pPr>
            <a:r>
              <a:rPr lang="ja-JP" altLang="en-US" dirty="0">
                <a:latin typeface="UD デジタル 教科書体 NK-B" panose="02020700000000000000" pitchFamily="18" charset="-128"/>
                <a:ea typeface="UD デジタル 教科書体 NK-B" panose="02020700000000000000" pitchFamily="18" charset="-128"/>
              </a:rPr>
              <a:t> 　⇒クローズド・クエスチョンをしたり、話題を変える</a:t>
            </a:r>
          </a:p>
        </p:txBody>
      </p:sp>
      <p:sp>
        <p:nvSpPr>
          <p:cNvPr id="2" name="円/楕円 1">
            <a:extLst>
              <a:ext uri="{FF2B5EF4-FFF2-40B4-BE49-F238E27FC236}">
                <a16:creationId xmlns:a16="http://schemas.microsoft.com/office/drawing/2014/main" id="{8452EA59-8A1D-E155-0FE8-A0809B3D3625}"/>
              </a:ext>
            </a:extLst>
          </p:cNvPr>
          <p:cNvSpPr/>
          <p:nvPr/>
        </p:nvSpPr>
        <p:spPr>
          <a:xfrm>
            <a:off x="568947" y="2114246"/>
            <a:ext cx="792162" cy="7191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kumimoji="1" lang="ja-JP" altLang="en-US">
              <a:solidFill>
                <a:prstClr val="white"/>
              </a:solidFill>
              <a:latin typeface="UD デジタル 教科書体 NK" panose="02020400000000000000" pitchFamily="18" charset="-128"/>
              <a:ea typeface="UD デジタル 教科書体 NK" panose="02020400000000000000" pitchFamily="18" charset="-128"/>
            </a:endParaRPr>
          </a:p>
        </p:txBody>
      </p:sp>
      <p:sp>
        <p:nvSpPr>
          <p:cNvPr id="3" name="二等辺三角形 2">
            <a:extLst>
              <a:ext uri="{FF2B5EF4-FFF2-40B4-BE49-F238E27FC236}">
                <a16:creationId xmlns:a16="http://schemas.microsoft.com/office/drawing/2014/main" id="{F706F5BC-0D10-FFB0-E2E4-6462A796EA2B}"/>
              </a:ext>
            </a:extLst>
          </p:cNvPr>
          <p:cNvSpPr/>
          <p:nvPr/>
        </p:nvSpPr>
        <p:spPr>
          <a:xfrm>
            <a:off x="627856" y="2809082"/>
            <a:ext cx="755650" cy="93662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kumimoji="1" lang="ja-JP" altLang="en-US">
              <a:solidFill>
                <a:prstClr val="white"/>
              </a:solidFill>
              <a:latin typeface="UD デジタル 教科書体 NK" panose="02020400000000000000" pitchFamily="18" charset="-128"/>
              <a:ea typeface="UD デジタル 教科書体 NK" panose="02020400000000000000" pitchFamily="18" charset="-128"/>
            </a:endParaRPr>
          </a:p>
        </p:txBody>
      </p:sp>
      <p:sp>
        <p:nvSpPr>
          <p:cNvPr id="5" name="二等辺三角形 4">
            <a:extLst>
              <a:ext uri="{FF2B5EF4-FFF2-40B4-BE49-F238E27FC236}">
                <a16:creationId xmlns:a16="http://schemas.microsoft.com/office/drawing/2014/main" id="{7A97CDF9-C035-A8A1-0EDA-868F43699358}"/>
              </a:ext>
            </a:extLst>
          </p:cNvPr>
          <p:cNvSpPr/>
          <p:nvPr/>
        </p:nvSpPr>
        <p:spPr>
          <a:xfrm rot="5644982">
            <a:off x="1312618" y="2371878"/>
            <a:ext cx="433387" cy="36036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kumimoji="1" lang="ja-JP" altLang="en-US">
              <a:solidFill>
                <a:prstClr val="white"/>
              </a:solidFill>
              <a:latin typeface="UD デジタル 教科書体 NK" panose="02020400000000000000" pitchFamily="18" charset="-128"/>
              <a:ea typeface="UD デジタル 教科書体 NK" panose="02020400000000000000" pitchFamily="18" charset="-128"/>
            </a:endParaRPr>
          </a:p>
        </p:txBody>
      </p:sp>
      <p:sp>
        <p:nvSpPr>
          <p:cNvPr id="6" name="円/楕円 5">
            <a:extLst>
              <a:ext uri="{FF2B5EF4-FFF2-40B4-BE49-F238E27FC236}">
                <a16:creationId xmlns:a16="http://schemas.microsoft.com/office/drawing/2014/main" id="{A013F9F5-82EC-6FE5-7F02-31B9A5508F9D}"/>
              </a:ext>
            </a:extLst>
          </p:cNvPr>
          <p:cNvSpPr/>
          <p:nvPr/>
        </p:nvSpPr>
        <p:spPr>
          <a:xfrm>
            <a:off x="10640219" y="1888332"/>
            <a:ext cx="720725" cy="720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kumimoji="1" lang="ja-JP" altLang="en-US">
              <a:solidFill>
                <a:prstClr val="white"/>
              </a:solidFill>
              <a:latin typeface="UD デジタル 教科書体 NK" panose="02020400000000000000" pitchFamily="18" charset="-128"/>
              <a:ea typeface="UD デジタル 教科書体 NK" panose="02020400000000000000" pitchFamily="18" charset="-128"/>
            </a:endParaRPr>
          </a:p>
        </p:txBody>
      </p:sp>
      <p:sp>
        <p:nvSpPr>
          <p:cNvPr id="7" name="直角三角形 6">
            <a:extLst>
              <a:ext uri="{FF2B5EF4-FFF2-40B4-BE49-F238E27FC236}">
                <a16:creationId xmlns:a16="http://schemas.microsoft.com/office/drawing/2014/main" id="{FC11FF1D-A87F-B341-D5A5-599883572559}"/>
              </a:ext>
            </a:extLst>
          </p:cNvPr>
          <p:cNvSpPr/>
          <p:nvPr/>
        </p:nvSpPr>
        <p:spPr>
          <a:xfrm rot="2485263">
            <a:off x="10484048" y="2068514"/>
            <a:ext cx="358775" cy="360362"/>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kumimoji="1" lang="ja-JP" altLang="en-US">
              <a:solidFill>
                <a:prstClr val="white"/>
              </a:solidFill>
              <a:latin typeface="UD デジタル 教科書体 NK" panose="02020400000000000000" pitchFamily="18" charset="-128"/>
              <a:ea typeface="UD デジタル 教科書体 NK" panose="02020400000000000000" pitchFamily="18" charset="-128"/>
            </a:endParaRPr>
          </a:p>
        </p:txBody>
      </p:sp>
      <p:sp>
        <p:nvSpPr>
          <p:cNvPr id="10" name="二等辺三角形 9">
            <a:extLst>
              <a:ext uri="{FF2B5EF4-FFF2-40B4-BE49-F238E27FC236}">
                <a16:creationId xmlns:a16="http://schemas.microsoft.com/office/drawing/2014/main" id="{C864A66E-AC4B-0354-7408-1DA3615DEF07}"/>
              </a:ext>
            </a:extLst>
          </p:cNvPr>
          <p:cNvSpPr/>
          <p:nvPr/>
        </p:nvSpPr>
        <p:spPr>
          <a:xfrm>
            <a:off x="10568782" y="2609057"/>
            <a:ext cx="863600" cy="11366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kumimoji="1" lang="ja-JP" altLang="en-US">
              <a:solidFill>
                <a:prstClr val="white"/>
              </a:solidFill>
              <a:latin typeface="UD デジタル 教科書体 NK" panose="02020400000000000000" pitchFamily="18" charset="-128"/>
              <a:ea typeface="UD デジタル 教科書体 NK" panose="02020400000000000000" pitchFamily="18" charset="-128"/>
            </a:endParaRPr>
          </a:p>
        </p:txBody>
      </p:sp>
      <p:sp>
        <p:nvSpPr>
          <p:cNvPr id="12" name="小波 11">
            <a:extLst>
              <a:ext uri="{FF2B5EF4-FFF2-40B4-BE49-F238E27FC236}">
                <a16:creationId xmlns:a16="http://schemas.microsoft.com/office/drawing/2014/main" id="{15E40D5B-2C41-7B13-9024-FB3D42B5246A}"/>
              </a:ext>
            </a:extLst>
          </p:cNvPr>
          <p:cNvSpPr/>
          <p:nvPr/>
        </p:nvSpPr>
        <p:spPr>
          <a:xfrm>
            <a:off x="1890952" y="1463675"/>
            <a:ext cx="8334660" cy="2374900"/>
          </a:xfrm>
          <a:prstGeom prst="doubleWave">
            <a:avLst>
              <a:gd name="adj1" fmla="val 6250"/>
              <a:gd name="adj2" fmla="val -193"/>
            </a:avLst>
          </a:prstGeom>
          <a:ln/>
        </p:spPr>
        <p:style>
          <a:lnRef idx="2">
            <a:schemeClr val="dk1"/>
          </a:lnRef>
          <a:fillRef idx="1">
            <a:schemeClr val="lt1"/>
          </a:fillRef>
          <a:effectRef idx="0">
            <a:schemeClr val="dk1"/>
          </a:effectRef>
          <a:fontRef idx="minor">
            <a:schemeClr val="dk1"/>
          </a:fontRef>
        </p:style>
        <p:txBody>
          <a:bodyPr anchor="ctr"/>
          <a:lstStyle/>
          <a:p>
            <a:pPr defTabSz="914400" fontAlgn="base">
              <a:spcBef>
                <a:spcPct val="0"/>
              </a:spcBef>
              <a:spcAft>
                <a:spcPct val="0"/>
              </a:spcAft>
              <a:defRPr/>
            </a:pPr>
            <a:r>
              <a:rPr kumimoji="1" lang="ja-JP" altLang="en-US" sz="3200" dirty="0">
                <a:solidFill>
                  <a:prstClr val="black"/>
                </a:solidFill>
                <a:latin typeface="UD デジタル 教科書体 NK-B" panose="02020700000000000000" pitchFamily="18" charset="-128"/>
                <a:ea typeface="UD デジタル 教科書体 NK-B" panose="02020700000000000000" pitchFamily="18" charset="-128"/>
              </a:rPr>
              <a:t>①そのことは話したくない</a:t>
            </a:r>
            <a:endParaRPr kumimoji="1" lang="en-US" altLang="ja-JP" sz="3200" dirty="0">
              <a:solidFill>
                <a:prstClr val="black"/>
              </a:solidFill>
              <a:latin typeface="UD デジタル 教科書体 NK-B" panose="02020700000000000000" pitchFamily="18" charset="-128"/>
              <a:ea typeface="UD デジタル 教科書体 NK-B" panose="02020700000000000000" pitchFamily="18" charset="-128"/>
            </a:endParaRPr>
          </a:p>
          <a:p>
            <a:pPr defTabSz="914400" fontAlgn="base">
              <a:spcBef>
                <a:spcPct val="0"/>
              </a:spcBef>
              <a:spcAft>
                <a:spcPct val="0"/>
              </a:spcAft>
              <a:defRPr/>
            </a:pPr>
            <a:r>
              <a:rPr kumimoji="1" lang="ja-JP" altLang="en-US" sz="3200" dirty="0">
                <a:solidFill>
                  <a:prstClr val="black"/>
                </a:solidFill>
                <a:latin typeface="UD デジタル 教科書体 NK-B" panose="02020700000000000000" pitchFamily="18" charset="-128"/>
                <a:ea typeface="UD デジタル 教科書体 NK-B" panose="02020700000000000000" pitchFamily="18" charset="-128"/>
              </a:rPr>
              <a:t>②深い話なのですぐに答えられずに考えている</a:t>
            </a:r>
            <a:endParaRPr kumimoji="1" lang="en-US" altLang="ja-JP" sz="3200" dirty="0">
              <a:solidFill>
                <a:prstClr val="black"/>
              </a:solidFill>
              <a:latin typeface="UD デジタル 教科書体 NK-B" panose="02020700000000000000" pitchFamily="18" charset="-128"/>
              <a:ea typeface="UD デジタル 教科書体 NK-B" panose="02020700000000000000" pitchFamily="18" charset="-128"/>
            </a:endParaRPr>
          </a:p>
          <a:p>
            <a:pPr defTabSz="914400" fontAlgn="base">
              <a:spcBef>
                <a:spcPct val="0"/>
              </a:spcBef>
              <a:spcAft>
                <a:spcPct val="0"/>
              </a:spcAft>
              <a:defRPr/>
            </a:pPr>
            <a:r>
              <a:rPr kumimoji="1" lang="ja-JP" altLang="en-US" sz="3200" dirty="0">
                <a:solidFill>
                  <a:prstClr val="black"/>
                </a:solidFill>
                <a:latin typeface="UD デジタル 教科書体 NK-B" panose="02020700000000000000" pitchFamily="18" charset="-128"/>
                <a:ea typeface="UD デジタル 教科書体 NK-B" panose="02020700000000000000" pitchFamily="18" charset="-128"/>
              </a:rPr>
              <a:t>③何を聴かれたかが分からず答えられない。</a:t>
            </a:r>
            <a:endParaRPr kumimoji="1" lang="en-US" altLang="ja-JP" sz="3200"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4" name="下矢印 3">
            <a:extLst>
              <a:ext uri="{FF2B5EF4-FFF2-40B4-BE49-F238E27FC236}">
                <a16:creationId xmlns:a16="http://schemas.microsoft.com/office/drawing/2014/main" id="{A22F5C34-4D1A-7D60-4B0C-38ED186DDF64}"/>
              </a:ext>
            </a:extLst>
          </p:cNvPr>
          <p:cNvSpPr/>
          <p:nvPr/>
        </p:nvSpPr>
        <p:spPr>
          <a:xfrm>
            <a:off x="5782620" y="3838575"/>
            <a:ext cx="626759" cy="6166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kumimoji="1" lang="ja-JP" altLang="en-US">
              <a:solidFill>
                <a:prstClr val="white"/>
              </a:solidFill>
              <a:latin typeface="UD デジタル 教科書体 NK" panose="02020400000000000000" pitchFamily="18" charset="-128"/>
              <a:ea typeface="UD デジタル 教科書体 NK" panose="02020400000000000000" pitchFamily="18"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0" name="タイトル 1"/>
          <p:cNvSpPr>
            <a:spLocks noGrp="1"/>
          </p:cNvSpPr>
          <p:nvPr>
            <p:ph type="title"/>
          </p:nvPr>
        </p:nvSpPr>
        <p:spPr>
          <a:xfrm>
            <a:off x="1816275" y="2374194"/>
            <a:ext cx="8989213" cy="2489355"/>
          </a:xfrm>
        </p:spPr>
        <p:txBody>
          <a:bodyPr>
            <a:normAutofit/>
          </a:bodyPr>
          <a:lstStyle/>
          <a:p>
            <a:r>
              <a:rPr lang="ja-JP" altLang="en-US" sz="6600" b="1" dirty="0">
                <a:latin typeface="UD デジタル 教科書体 NK-B" panose="02020700000000000000" pitchFamily="18" charset="-128"/>
                <a:ea typeface="UD デジタル 教科書体 NK-B" panose="02020700000000000000" pitchFamily="18" charset="-128"/>
              </a:rPr>
              <a:t>相談支援従事者研修の</a:t>
            </a:r>
            <a:br>
              <a:rPr lang="en-US" altLang="ja-JP" sz="6600" b="1" dirty="0">
                <a:latin typeface="UD デジタル 教科書体 NK-B" panose="02020700000000000000" pitchFamily="18" charset="-128"/>
                <a:ea typeface="UD デジタル 教科書体 NK-B" panose="02020700000000000000" pitchFamily="18" charset="-128"/>
              </a:rPr>
            </a:br>
            <a:r>
              <a:rPr lang="ja-JP" altLang="en-US" sz="6600" b="1" dirty="0">
                <a:latin typeface="UD デジタル 教科書体 NK-B" panose="02020700000000000000" pitchFamily="18" charset="-128"/>
                <a:ea typeface="UD デジタル 教科書体 NK-B" panose="02020700000000000000" pitchFamily="18" charset="-128"/>
              </a:rPr>
              <a:t>　　構造と概要</a:t>
            </a:r>
          </a:p>
        </p:txBody>
      </p:sp>
      <p:pic>
        <p:nvPicPr>
          <p:cNvPr id="1161" name="図 2"/>
          <p:cNvPicPr>
            <a:picLocks noChangeAspect="1"/>
          </p:cNvPicPr>
          <p:nvPr/>
        </p:nvPicPr>
        <p:blipFill>
          <a:blip r:embed="rId3"/>
          <a:stretch>
            <a:fillRect/>
          </a:stretch>
        </p:blipFill>
        <p:spPr>
          <a:xfrm>
            <a:off x="10197148" y="5088837"/>
            <a:ext cx="1545383" cy="1545383"/>
          </a:xfrm>
          <a:prstGeom prst="rect">
            <a:avLst/>
          </a:prstGeom>
        </p:spPr>
      </p:pic>
      <p:cxnSp>
        <p:nvCxnSpPr>
          <p:cNvPr id="1162" name="直線コネクタ 5"/>
          <p:cNvCxnSpPr>
            <a:cxnSpLocks/>
          </p:cNvCxnSpPr>
          <p:nvPr/>
        </p:nvCxnSpPr>
        <p:spPr>
          <a:xfrm>
            <a:off x="1628614" y="2688933"/>
            <a:ext cx="0" cy="740067"/>
          </a:xfrm>
          <a:prstGeom prst="line">
            <a:avLst/>
          </a:prstGeom>
          <a:ln w="193675">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1163" name="図表 4"/>
          <p:cNvGraphicFramePr/>
          <p:nvPr>
            <p:extLst>
              <p:ext uri="{D42A27DB-BD31-4B8C-83A1-F6EECF244321}">
                <p14:modId xmlns:p14="http://schemas.microsoft.com/office/powerpoint/2010/main" val="1523449985"/>
              </p:ext>
            </p:extLst>
          </p:nvPr>
        </p:nvGraphicFramePr>
        <p:xfrm>
          <a:off x="112646" y="155730"/>
          <a:ext cx="11966709" cy="7400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417905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a:extLst>
              <a:ext uri="{FF2B5EF4-FFF2-40B4-BE49-F238E27FC236}">
                <a16:creationId xmlns:a16="http://schemas.microsoft.com/office/drawing/2014/main" id="{EE5A680C-A6A8-497F-8796-835F0713A6E4}"/>
              </a:ext>
            </a:extLst>
          </p:cNvPr>
          <p:cNvSpPr>
            <a:spLocks noGrp="1"/>
          </p:cNvSpPr>
          <p:nvPr>
            <p:ph type="title"/>
          </p:nvPr>
        </p:nvSpPr>
        <p:spPr/>
        <p:txBody>
          <a:bodyPr/>
          <a:lstStyle/>
          <a:p>
            <a:pPr eaLnBrk="1" hangingPunct="1"/>
            <a:r>
              <a:rPr lang="ja-JP" altLang="en-US" dirty="0">
                <a:latin typeface="UD デジタル 教科書体 NK-B" panose="02020700000000000000" pitchFamily="18" charset="-128"/>
                <a:ea typeface="UD デジタル 教科書体 NK-B" panose="02020700000000000000" pitchFamily="18" charset="-128"/>
              </a:rPr>
              <a:t>自己判定のポイント</a:t>
            </a:r>
            <a:r>
              <a:rPr lang="ja-JP" altLang="en-US" dirty="0"/>
              <a:t>　</a:t>
            </a:r>
          </a:p>
        </p:txBody>
      </p:sp>
      <p:sp>
        <p:nvSpPr>
          <p:cNvPr id="10243" name="コンテンツ プレースホルダー 2">
            <a:extLst>
              <a:ext uri="{FF2B5EF4-FFF2-40B4-BE49-F238E27FC236}">
                <a16:creationId xmlns:a16="http://schemas.microsoft.com/office/drawing/2014/main" id="{099E2EC1-5C5F-01D1-BAC5-3E46A85CA3E6}"/>
              </a:ext>
            </a:extLst>
          </p:cNvPr>
          <p:cNvSpPr>
            <a:spLocks noGrp="1"/>
          </p:cNvSpPr>
          <p:nvPr>
            <p:ph idx="1"/>
          </p:nvPr>
        </p:nvSpPr>
        <p:spPr>
          <a:xfrm>
            <a:off x="304800" y="1492859"/>
            <a:ext cx="11582400" cy="4525963"/>
          </a:xfrm>
        </p:spPr>
        <p:txBody>
          <a:bodyPr/>
          <a:lstStyle/>
          <a:p>
            <a:pPr marL="0" indent="0" eaLnBrk="1" hangingPunct="1">
              <a:buNone/>
            </a:pPr>
            <a:r>
              <a:rPr lang="ja-JP" altLang="en-US" sz="4000" dirty="0">
                <a:latin typeface="UD デジタル 教科書体 NK-B" panose="02020700000000000000" pitchFamily="18" charset="-128"/>
                <a:ea typeface="UD デジタル 教科書体 NK-B" panose="02020700000000000000" pitchFamily="18" charset="-128"/>
              </a:rPr>
              <a:t>面接者の会話を</a:t>
            </a:r>
            <a:r>
              <a:rPr lang="en-US" altLang="ja-JP" sz="4000" dirty="0">
                <a:latin typeface="UD デジタル 教科書体 NK-B" panose="02020700000000000000" pitchFamily="18" charset="-128"/>
                <a:ea typeface="UD デジタル 教科書体 NK-B" panose="02020700000000000000" pitchFamily="18" charset="-128"/>
              </a:rPr>
              <a:t>20</a:t>
            </a:r>
            <a:r>
              <a:rPr lang="ja-JP" altLang="en-US" sz="4000" dirty="0">
                <a:latin typeface="UD デジタル 教科書体 NK-B" panose="02020700000000000000" pitchFamily="18" charset="-128"/>
                <a:ea typeface="UD デジタル 教科書体 NK-B" panose="02020700000000000000" pitchFamily="18" charset="-128"/>
              </a:rPr>
              <a:t>％以内に抑えることができたか？</a:t>
            </a:r>
            <a:endParaRPr lang="en-US" altLang="ja-JP" sz="4000" dirty="0">
              <a:latin typeface="UD デジタル 教科書体 NK-B" panose="02020700000000000000" pitchFamily="18" charset="-128"/>
              <a:ea typeface="UD デジタル 教科書体 NK-B" panose="02020700000000000000" pitchFamily="18" charset="-128"/>
            </a:endParaRPr>
          </a:p>
          <a:p>
            <a:pPr marL="0" indent="0" eaLnBrk="1" hangingPunct="1">
              <a:buNone/>
            </a:pPr>
            <a:endParaRPr lang="en-US" altLang="ja-JP" sz="4000" dirty="0">
              <a:latin typeface="UD デジタル 教科書体 NK-B" panose="02020700000000000000" pitchFamily="18" charset="-128"/>
              <a:ea typeface="UD デジタル 教科書体 NK-B" panose="02020700000000000000" pitchFamily="18" charset="-128"/>
            </a:endParaRPr>
          </a:p>
          <a:p>
            <a:pPr marL="0" indent="0" eaLnBrk="1" hangingPunct="1">
              <a:buNone/>
            </a:pPr>
            <a:endParaRPr lang="en-US" altLang="ja-JP" sz="4000" dirty="0">
              <a:latin typeface="UD デジタル 教科書体 NK-B" panose="02020700000000000000" pitchFamily="18" charset="-128"/>
              <a:ea typeface="UD デジタル 教科書体 NK-B" panose="02020700000000000000" pitchFamily="18" charset="-128"/>
            </a:endParaRPr>
          </a:p>
          <a:p>
            <a:pPr marL="0" indent="0" eaLnBrk="1" hangingPunct="1">
              <a:buNone/>
            </a:pPr>
            <a:r>
              <a:rPr lang="ja-JP" altLang="en-US" sz="4000" dirty="0">
                <a:latin typeface="UD デジタル 教科書体 NK-B" panose="02020700000000000000" pitchFamily="18" charset="-128"/>
                <a:ea typeface="UD デジタル 教科書体 NK-B" panose="02020700000000000000" pitchFamily="18" charset="-128"/>
              </a:rPr>
              <a:t>・質問はオープンクエスチョンが中心</a:t>
            </a:r>
            <a:endParaRPr lang="en-US" altLang="ja-JP" sz="4000" dirty="0">
              <a:latin typeface="UD デジタル 教科書体 NK-B" panose="02020700000000000000" pitchFamily="18" charset="-128"/>
              <a:ea typeface="UD デジタル 教科書体 NK-B" panose="02020700000000000000" pitchFamily="18" charset="-128"/>
            </a:endParaRPr>
          </a:p>
          <a:p>
            <a:pPr marL="0" indent="0" eaLnBrk="1" hangingPunct="1">
              <a:buNone/>
            </a:pPr>
            <a:r>
              <a:rPr lang="ja-JP" altLang="en-US" sz="4000" dirty="0">
                <a:latin typeface="UD デジタル 教科書体 NK-B" panose="02020700000000000000" pitchFamily="18" charset="-128"/>
                <a:ea typeface="UD デジタル 教科書体 NK-B" panose="02020700000000000000" pitchFamily="18" charset="-128"/>
              </a:rPr>
              <a:t>・１つの質問時間は</a:t>
            </a:r>
            <a:r>
              <a:rPr lang="en-US" altLang="ja-JP" sz="4000" dirty="0">
                <a:latin typeface="UD デジタル 教科書体 NK-B" panose="02020700000000000000" pitchFamily="18" charset="-128"/>
                <a:ea typeface="UD デジタル 教科書体 NK-B" panose="02020700000000000000" pitchFamily="18" charset="-128"/>
              </a:rPr>
              <a:t>5</a:t>
            </a:r>
            <a:r>
              <a:rPr lang="ja-JP" altLang="en-US" sz="4000" dirty="0">
                <a:latin typeface="UD デジタル 教科書体 NK-B" panose="02020700000000000000" pitchFamily="18" charset="-128"/>
                <a:ea typeface="UD デジタル 教科書体 NK-B" panose="02020700000000000000" pitchFamily="18" charset="-128"/>
              </a:rPr>
              <a:t>秒以内</a:t>
            </a:r>
            <a:endParaRPr lang="en-US" altLang="ja-JP" sz="4000" dirty="0">
              <a:latin typeface="UD デジタル 教科書体 NK-B" panose="02020700000000000000" pitchFamily="18" charset="-128"/>
              <a:ea typeface="UD デジタル 教科書体 NK-B" panose="02020700000000000000" pitchFamily="18" charset="-128"/>
            </a:endParaRPr>
          </a:p>
          <a:p>
            <a:pPr marL="0" indent="0" eaLnBrk="1" hangingPunct="1">
              <a:buNone/>
            </a:pPr>
            <a:endParaRPr lang="en-US" altLang="ja-JP" dirty="0"/>
          </a:p>
        </p:txBody>
      </p:sp>
      <p:sp>
        <p:nvSpPr>
          <p:cNvPr id="4" name="下矢印 3">
            <a:extLst>
              <a:ext uri="{FF2B5EF4-FFF2-40B4-BE49-F238E27FC236}">
                <a16:creationId xmlns:a16="http://schemas.microsoft.com/office/drawing/2014/main" id="{615132DC-A9B3-EF53-28F5-4FDDE01BC26F}"/>
              </a:ext>
            </a:extLst>
          </p:cNvPr>
          <p:cNvSpPr/>
          <p:nvPr/>
        </p:nvSpPr>
        <p:spPr>
          <a:xfrm>
            <a:off x="5246924" y="2540914"/>
            <a:ext cx="1153876" cy="8880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kumimoji="1" lang="ja-JP" altLang="en-US">
              <a:solidFill>
                <a:prstClr val="white"/>
              </a:solidFill>
              <a:latin typeface="Calibri"/>
              <a:ea typeface="ＭＳ Ｐゴシック" panose="020B0600070205080204" pitchFamily="50" charset="-128"/>
            </a:endParaRPr>
          </a:p>
        </p:txBody>
      </p:sp>
      <p:pic>
        <p:nvPicPr>
          <p:cNvPr id="10245" name="図 5">
            <a:extLst>
              <a:ext uri="{FF2B5EF4-FFF2-40B4-BE49-F238E27FC236}">
                <a16:creationId xmlns:a16="http://schemas.microsoft.com/office/drawing/2014/main" id="{77D2663B-7B52-963B-9A91-B61CC0EAEF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1741" y="4375361"/>
            <a:ext cx="3555459" cy="182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6" name="タイトル 1"/>
          <p:cNvSpPr>
            <a:spLocks noGrp="1"/>
          </p:cNvSpPr>
          <p:nvPr>
            <p:ph type="title"/>
          </p:nvPr>
        </p:nvSpPr>
        <p:spPr>
          <a:xfrm>
            <a:off x="2259338" y="2071019"/>
            <a:ext cx="7886700" cy="2825086"/>
          </a:xfrm>
        </p:spPr>
        <p:txBody>
          <a:bodyPr>
            <a:noAutofit/>
          </a:bodyPr>
          <a:lstStyle/>
          <a:p>
            <a:pPr algn="ctr"/>
            <a:r>
              <a:rPr lang="ja-JP" altLang="en-US" sz="5400" dirty="0">
                <a:latin typeface="UD デジタル 教科書体 NK-B" panose="02020700000000000000" pitchFamily="18" charset="-128"/>
                <a:ea typeface="UD デジタル 教科書体 NK-B" panose="02020700000000000000" pitchFamily="18" charset="-128"/>
              </a:rPr>
              <a:t>アイスブレーカー</a:t>
            </a:r>
            <a:br>
              <a:rPr lang="en-US" altLang="ja-JP" sz="5400" dirty="0">
                <a:latin typeface="UD デジタル 教科書体 NK-B" panose="02020700000000000000" pitchFamily="18" charset="-128"/>
                <a:ea typeface="UD デジタル 教科書体 NK-B" panose="02020700000000000000" pitchFamily="18" charset="-128"/>
              </a:rPr>
            </a:br>
            <a:r>
              <a:rPr lang="ja-JP" altLang="en-US" sz="5400" dirty="0">
                <a:latin typeface="UD デジタル 教科書体 NK-B" panose="02020700000000000000" pitchFamily="18" charset="-128"/>
                <a:ea typeface="UD デジタル 教科書体 NK-B" panose="02020700000000000000" pitchFamily="18" charset="-128"/>
              </a:rPr>
              <a:t>佐藤清一郎さん</a:t>
            </a:r>
            <a:br>
              <a:rPr lang="en-US" altLang="ja-JP" sz="5400" dirty="0">
                <a:latin typeface="UD デジタル 教科書体 NK-B" panose="02020700000000000000" pitchFamily="18" charset="-128"/>
                <a:ea typeface="UD デジタル 教科書体 NK-B" panose="02020700000000000000" pitchFamily="18" charset="-128"/>
              </a:rPr>
            </a:br>
            <a:r>
              <a:rPr lang="ja-JP" altLang="en-US" sz="5400" dirty="0">
                <a:latin typeface="UD デジタル 教科書体 NK-B" panose="02020700000000000000" pitchFamily="18" charset="-128"/>
                <a:ea typeface="UD デジタル 教科書体 NK-B" panose="02020700000000000000" pitchFamily="18" charset="-128"/>
              </a:rPr>
              <a:t>の</a:t>
            </a:r>
            <a:br>
              <a:rPr lang="en-US" altLang="ja-JP" sz="5400" dirty="0">
                <a:latin typeface="UD デジタル 教科書体 NK-B" panose="02020700000000000000" pitchFamily="18" charset="-128"/>
                <a:ea typeface="UD デジタル 教科書体 NK-B" panose="02020700000000000000" pitchFamily="18" charset="-128"/>
              </a:rPr>
            </a:br>
            <a:r>
              <a:rPr lang="ja-JP" altLang="en-US" sz="5400" dirty="0">
                <a:latin typeface="UD デジタル 教科書体 NK-B" panose="02020700000000000000" pitchFamily="18" charset="-128"/>
                <a:ea typeface="UD デジタル 教科書体 NK-B" panose="02020700000000000000" pitchFamily="18" charset="-128"/>
              </a:rPr>
              <a:t>コーナー</a:t>
            </a:r>
          </a:p>
        </p:txBody>
      </p:sp>
      <p:sp>
        <p:nvSpPr>
          <p:cNvPr id="1887" name="円形吹き出し 4"/>
          <p:cNvSpPr/>
          <p:nvPr/>
        </p:nvSpPr>
        <p:spPr>
          <a:xfrm>
            <a:off x="6367346" y="189571"/>
            <a:ext cx="5364211" cy="1534669"/>
          </a:xfrm>
          <a:prstGeom prst="wedgeEllipseCallout">
            <a:avLst>
              <a:gd name="adj1" fmla="val -39072"/>
              <a:gd name="adj2" fmla="val 55590"/>
            </a:avLst>
          </a:prstGeom>
          <a:solidFill>
            <a:schemeClr val="accent6">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3200" dirty="0">
                <a:solidFill>
                  <a:schemeClr val="tx1"/>
                </a:solidFill>
                <a:latin typeface="UD デジタル 教科書体 NK-B" panose="02020700000000000000" pitchFamily="18" charset="-128"/>
                <a:ea typeface="UD デジタル 教科書体 NK-B" panose="02020700000000000000" pitchFamily="18" charset="-128"/>
              </a:rPr>
              <a:t>まずは緊張を</a:t>
            </a:r>
            <a:endParaRPr kumimoji="1" lang="en-US" altLang="ja-JP" sz="3200" dirty="0">
              <a:solidFill>
                <a:schemeClr val="tx1"/>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3200" dirty="0">
                <a:solidFill>
                  <a:schemeClr val="tx1"/>
                </a:solidFill>
                <a:latin typeface="UD デジタル 教科書体 NK-B" panose="02020700000000000000" pitchFamily="18" charset="-128"/>
                <a:ea typeface="UD デジタル 教科書体 NK-B" panose="02020700000000000000" pitchFamily="18" charset="-128"/>
              </a:rPr>
              <a:t>解いていきましょう♪</a:t>
            </a:r>
          </a:p>
        </p:txBody>
      </p:sp>
      <p:sp>
        <p:nvSpPr>
          <p:cNvPr id="1888" name="タイトル 1"/>
          <p:cNvSpPr txBox="1"/>
          <p:nvPr/>
        </p:nvSpPr>
        <p:spPr>
          <a:xfrm>
            <a:off x="2058616" y="5242883"/>
            <a:ext cx="7858127" cy="10421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dirty="0">
                <a:latin typeface="UD デジタル 教科書体 NK-B" panose="02020700000000000000" pitchFamily="18" charset="-128"/>
                <a:ea typeface="UD デジタル 教科書体 NK-B" panose="02020700000000000000" pitchFamily="18" charset="-128"/>
              </a:rPr>
              <a:t>（</a:t>
            </a:r>
            <a:r>
              <a:rPr lang="en-US" altLang="ja-JP" dirty="0">
                <a:latin typeface="UD デジタル 教科書体 NK-B" panose="02020700000000000000" pitchFamily="18" charset="-128"/>
                <a:ea typeface="UD デジタル 教科書体 NK-B" panose="02020700000000000000" pitchFamily="18" charset="-128"/>
              </a:rPr>
              <a:t>40</a:t>
            </a:r>
            <a:r>
              <a:rPr lang="ja-JP" altLang="en-US" dirty="0">
                <a:latin typeface="UD デジタル 教科書体 NK-B" panose="02020700000000000000" pitchFamily="18" charset="-128"/>
                <a:ea typeface="UD デジタル 教科書体 NK-B" panose="02020700000000000000" pitchFamily="18" charset="-128"/>
              </a:rPr>
              <a:t>分間程）</a:t>
            </a:r>
          </a:p>
        </p:txBody>
      </p:sp>
      <p:pic>
        <p:nvPicPr>
          <p:cNvPr id="1889" name="Picture 2" descr="商品詳細『溶けたソーダー味のアイスバー｜Tシャツ｜ホワイト ..."/>
          <p:cNvPicPr>
            <a:picLocks noChangeAspect="1" noChangeArrowheads="1"/>
          </p:cNvPicPr>
          <p:nvPr/>
        </p:nvPicPr>
        <p:blipFill>
          <a:blip r:embed="rId3"/>
          <a:stretch>
            <a:fillRect/>
          </a:stretch>
        </p:blipFill>
        <p:spPr>
          <a:xfrm>
            <a:off x="646073" y="2666162"/>
            <a:ext cx="2825086" cy="2825086"/>
          </a:xfrm>
          <a:prstGeom prst="rect">
            <a:avLst/>
          </a:prstGeom>
          <a:noFill/>
        </p:spPr>
      </p:pic>
    </p:spTree>
    <p:extLst>
      <p:ext uri="{BB962C8B-B14F-4D97-AF65-F5344CB8AC3E}">
        <p14:creationId xmlns:p14="http://schemas.microsoft.com/office/powerpoint/2010/main" val="23946542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5" name="タイトル 1"/>
          <p:cNvSpPr>
            <a:spLocks noGrp="1"/>
          </p:cNvSpPr>
          <p:nvPr>
            <p:ph type="title"/>
          </p:nvPr>
        </p:nvSpPr>
        <p:spPr>
          <a:xfrm>
            <a:off x="2314753" y="1241102"/>
            <a:ext cx="7390361" cy="1573233"/>
          </a:xfrm>
        </p:spPr>
        <p:txBody>
          <a:bodyPr>
            <a:normAutofit/>
          </a:bodyPr>
          <a:lstStyle/>
          <a:p>
            <a:pPr algn="ctr"/>
            <a:r>
              <a:rPr lang="ja-JP" altLang="en-US" sz="4900" b="1" dirty="0">
                <a:latin typeface="UD デジタル 教科書体 NK-B" panose="02020700000000000000" pitchFamily="18" charset="-128"/>
                <a:ea typeface="UD デジタル 教科書体 NK-B" panose="02020700000000000000" pitchFamily="18" charset="-128"/>
              </a:rPr>
              <a:t>面接場面のロールプレイ</a:t>
            </a:r>
            <a:br>
              <a:rPr lang="en-US" altLang="ja-JP" b="1" dirty="0">
                <a:latin typeface="UD デジタル 教科書体 NK-R" panose="02020400000000000000" pitchFamily="18" charset="-128"/>
                <a:ea typeface="UD デジタル 教科書体 NK-R" panose="02020400000000000000" pitchFamily="18" charset="-128"/>
              </a:rPr>
            </a:br>
            <a:endParaRPr lang="ja-JP" altLang="en-US" b="1" dirty="0">
              <a:latin typeface="UD デジタル 教科書体 NK-R" panose="02020400000000000000" pitchFamily="18" charset="-128"/>
              <a:ea typeface="UD デジタル 教科書体 NK-R" panose="02020400000000000000" pitchFamily="18" charset="-128"/>
            </a:endParaRPr>
          </a:p>
        </p:txBody>
      </p:sp>
      <p:pic>
        <p:nvPicPr>
          <p:cNvPr id="1896" name="図 3"/>
          <p:cNvPicPr>
            <a:picLocks noChangeAspect="1"/>
          </p:cNvPicPr>
          <p:nvPr/>
        </p:nvPicPr>
        <p:blipFill>
          <a:blip r:embed="rId3"/>
          <a:stretch>
            <a:fillRect/>
          </a:stretch>
        </p:blipFill>
        <p:spPr>
          <a:xfrm>
            <a:off x="8511184" y="4142025"/>
            <a:ext cx="1800135" cy="2335195"/>
          </a:xfrm>
          <a:prstGeom prst="rect">
            <a:avLst/>
          </a:prstGeom>
        </p:spPr>
      </p:pic>
      <p:pic>
        <p:nvPicPr>
          <p:cNvPr id="1897" name="図 7"/>
          <p:cNvPicPr>
            <a:picLocks noChangeAspect="1"/>
          </p:cNvPicPr>
          <p:nvPr/>
        </p:nvPicPr>
        <p:blipFill>
          <a:blip r:embed="rId4"/>
          <a:stretch>
            <a:fillRect/>
          </a:stretch>
        </p:blipFill>
        <p:spPr>
          <a:xfrm>
            <a:off x="546344" y="3609957"/>
            <a:ext cx="4375852" cy="3237926"/>
          </a:xfrm>
          <a:prstGeom prst="rect">
            <a:avLst/>
          </a:prstGeom>
        </p:spPr>
      </p:pic>
      <p:sp>
        <p:nvSpPr>
          <p:cNvPr id="1898" name="タイトル 1"/>
          <p:cNvSpPr txBox="1"/>
          <p:nvPr/>
        </p:nvSpPr>
        <p:spPr>
          <a:xfrm>
            <a:off x="2166936" y="3001476"/>
            <a:ext cx="7858127" cy="10421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dirty="0">
                <a:latin typeface="UD デジタル 教科書体 NK-B" panose="02020700000000000000" pitchFamily="18" charset="-128"/>
                <a:ea typeface="UD デジタル 教科書体 NK-B" panose="02020700000000000000" pitchFamily="18" charset="-128"/>
              </a:rPr>
              <a:t>（２５分間程）</a:t>
            </a:r>
          </a:p>
        </p:txBody>
      </p:sp>
    </p:spTree>
    <p:extLst>
      <p:ext uri="{BB962C8B-B14F-4D97-AF65-F5344CB8AC3E}">
        <p14:creationId xmlns:p14="http://schemas.microsoft.com/office/powerpoint/2010/main" val="400646914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 name="タイトル 1"/>
          <p:cNvSpPr>
            <a:spLocks noGrp="1"/>
          </p:cNvSpPr>
          <p:nvPr>
            <p:ph type="title"/>
          </p:nvPr>
        </p:nvSpPr>
        <p:spPr>
          <a:xfrm>
            <a:off x="838200" y="209485"/>
            <a:ext cx="10515600" cy="880013"/>
          </a:xfrm>
        </p:spPr>
        <p:txBody>
          <a:bodyPr>
            <a:normAutofit/>
          </a:bodyPr>
          <a:lstStyle/>
          <a:p>
            <a:pPr algn="ctr"/>
            <a:r>
              <a:rPr lang="ja-JP" altLang="en-US" sz="4800" b="1" dirty="0">
                <a:latin typeface="UD デジタル 教科書体 NK-B" panose="02020700000000000000" pitchFamily="18" charset="-128"/>
                <a:ea typeface="UD デジタル 教科書体 NK-B" panose="02020700000000000000" pitchFamily="18" charset="-128"/>
              </a:rPr>
              <a:t>ロールプレイを通して</a:t>
            </a:r>
          </a:p>
        </p:txBody>
      </p:sp>
      <p:sp>
        <p:nvSpPr>
          <p:cNvPr id="1905" name="コンテンツ プレースホルダー 2"/>
          <p:cNvSpPr>
            <a:spLocks noGrp="1"/>
          </p:cNvSpPr>
          <p:nvPr>
            <p:ph idx="1"/>
          </p:nvPr>
        </p:nvSpPr>
        <p:spPr>
          <a:xfrm>
            <a:off x="838200" y="1381328"/>
            <a:ext cx="10515600" cy="5111545"/>
          </a:xfrm>
        </p:spPr>
        <p:txBody>
          <a:bodyPr>
            <a:normAutofit/>
          </a:bodyPr>
          <a:lstStyle/>
          <a:p>
            <a:r>
              <a:rPr lang="ja-JP" altLang="ja-JP" sz="4400" b="1" dirty="0">
                <a:latin typeface="UD デジタル 教科書体 NK-B" panose="02020700000000000000" pitchFamily="18" charset="-128"/>
                <a:ea typeface="UD デジタル 教科書体 NK-B" panose="02020700000000000000" pitchFamily="18" charset="-128"/>
              </a:rPr>
              <a:t>相談員として相手の話（想い）を聞く立場について</a:t>
            </a:r>
            <a:r>
              <a:rPr lang="ja-JP" altLang="en-US" sz="4400" b="1" dirty="0">
                <a:latin typeface="UD デジタル 教科書体 NK-B" panose="02020700000000000000" pitchFamily="18" charset="-128"/>
                <a:ea typeface="UD デジタル 教科書体 NK-B" panose="02020700000000000000" pitchFamily="18" charset="-128"/>
              </a:rPr>
              <a:t>、</a:t>
            </a:r>
            <a:r>
              <a:rPr lang="ja-JP" altLang="ja-JP" sz="4400" b="1" dirty="0">
                <a:latin typeface="UD デジタル 教科書体 NK-B" panose="02020700000000000000" pitchFamily="18" charset="-128"/>
                <a:ea typeface="UD デジタル 教科書体 NK-B" panose="02020700000000000000" pitchFamily="18" charset="-128"/>
              </a:rPr>
              <a:t>様々な配慮や確認を通して実感してもらいたい…</a:t>
            </a:r>
            <a:endParaRPr lang="en-US" altLang="ja-JP" sz="4400" b="1" dirty="0">
              <a:latin typeface="UD デジタル 教科書体 NK-B" panose="02020700000000000000" pitchFamily="18" charset="-128"/>
              <a:ea typeface="UD デジタル 教科書体 NK-B" panose="02020700000000000000" pitchFamily="18" charset="-128"/>
            </a:endParaRPr>
          </a:p>
          <a:p>
            <a:endParaRPr lang="en-US" altLang="ja-JP" sz="4400" b="1" dirty="0">
              <a:latin typeface="UD デジタル 教科書体 NK-B" panose="02020700000000000000" pitchFamily="18" charset="-128"/>
              <a:ea typeface="UD デジタル 教科書体 NK-B" panose="02020700000000000000" pitchFamily="18" charset="-128"/>
            </a:endParaRPr>
          </a:p>
          <a:p>
            <a:r>
              <a:rPr lang="ja-JP" altLang="ja-JP" sz="4400" b="1" dirty="0">
                <a:latin typeface="UD デジタル 教科書体 NK-B" panose="02020700000000000000" pitchFamily="18" charset="-128"/>
                <a:ea typeface="UD デジタル 教科書体 NK-B" panose="02020700000000000000" pitchFamily="18" charset="-128"/>
              </a:rPr>
              <a:t>相手は</a:t>
            </a:r>
            <a:r>
              <a:rPr lang="ja-JP" altLang="ja-JP" sz="4400" b="1" dirty="0">
                <a:solidFill>
                  <a:srgbClr val="002060"/>
                </a:solidFill>
                <a:latin typeface="UD デジタル 教科書体 NK-B" panose="02020700000000000000" pitchFamily="18" charset="-128"/>
                <a:ea typeface="UD デジタル 教科書体 NK-B" panose="02020700000000000000" pitchFamily="18" charset="-128"/>
              </a:rPr>
              <a:t>相談員をどう見てどう感じて</a:t>
            </a:r>
            <a:r>
              <a:rPr lang="ja-JP" altLang="ja-JP" sz="4400" b="1" dirty="0">
                <a:latin typeface="UD デジタル 教科書体 NK-B" panose="02020700000000000000" pitchFamily="18" charset="-128"/>
                <a:ea typeface="UD デジタル 教科書体 NK-B" panose="02020700000000000000" pitchFamily="18" charset="-128"/>
              </a:rPr>
              <a:t>、話をしてどういう感じになっているのか改めて想いを広げていってほしい</a:t>
            </a:r>
          </a:p>
          <a:p>
            <a:endParaRPr lang="ja-JP" altLang="en-US" sz="3200" b="1"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41223723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1" name="コンテンツ プレースホルダー 4"/>
          <p:cNvPicPr>
            <a:picLocks noGrp="1" noChangeAspect="1"/>
          </p:cNvPicPr>
          <p:nvPr>
            <p:ph idx="1"/>
          </p:nvPr>
        </p:nvPicPr>
        <p:blipFill>
          <a:blip r:embed="rId3"/>
          <a:stretch>
            <a:fillRect/>
          </a:stretch>
        </p:blipFill>
        <p:spPr>
          <a:xfrm>
            <a:off x="4260945" y="4071761"/>
            <a:ext cx="3670110" cy="1902117"/>
          </a:xfrm>
          <a:prstGeom prst="rect">
            <a:avLst/>
          </a:prstGeom>
        </p:spPr>
      </p:pic>
      <p:pic>
        <p:nvPicPr>
          <p:cNvPr id="1912" name="図 3"/>
          <p:cNvPicPr>
            <a:picLocks noChangeAspect="1"/>
          </p:cNvPicPr>
          <p:nvPr/>
        </p:nvPicPr>
        <p:blipFill>
          <a:blip r:embed="rId4"/>
          <a:stretch>
            <a:fillRect/>
          </a:stretch>
        </p:blipFill>
        <p:spPr>
          <a:xfrm>
            <a:off x="736059" y="419705"/>
            <a:ext cx="10719882" cy="2889754"/>
          </a:xfrm>
          <a:prstGeom prst="rect">
            <a:avLst/>
          </a:prstGeom>
        </p:spPr>
      </p:pic>
      <p:sp>
        <p:nvSpPr>
          <p:cNvPr id="1913" name="テキスト ボックス 6"/>
          <p:cNvSpPr txBox="1"/>
          <p:nvPr/>
        </p:nvSpPr>
        <p:spPr>
          <a:xfrm>
            <a:off x="4007796" y="3372943"/>
            <a:ext cx="5797685" cy="584775"/>
          </a:xfrm>
          <a:prstGeom prst="rect">
            <a:avLst/>
          </a:prstGeom>
          <a:noFill/>
        </p:spPr>
        <p:txBody>
          <a:bodyPr wrap="square" rtlCol="0">
            <a:spAutoFit/>
          </a:bodyPr>
          <a:lstStyle/>
          <a:p>
            <a:r>
              <a:rPr kumimoji="1" lang="ja-JP" altLang="en-US" sz="3200" dirty="0">
                <a:solidFill>
                  <a:srgbClr val="FF0000"/>
                </a:solidFill>
                <a:latin typeface="UD デジタル 教科書体 NK-B" panose="02020700000000000000" pitchFamily="18" charset="-128"/>
                <a:ea typeface="UD デジタル 教科書体 NK-B" panose="02020700000000000000" pitchFamily="18" charset="-128"/>
              </a:rPr>
              <a:t>相談者役</a:t>
            </a:r>
            <a:r>
              <a:rPr kumimoji="1" lang="ja-JP" altLang="en-US" sz="3200" dirty="0">
                <a:latin typeface="UD デジタル 教科書体 NK-B" panose="02020700000000000000" pitchFamily="18" charset="-128"/>
                <a:ea typeface="UD デジタル 教科書体 NK-B" panose="02020700000000000000" pitchFamily="18" charset="-128"/>
              </a:rPr>
              <a:t>　　　　　</a:t>
            </a:r>
            <a:r>
              <a:rPr kumimoji="1" lang="ja-JP" altLang="en-US" sz="3200" dirty="0">
                <a:solidFill>
                  <a:srgbClr val="0070C0"/>
                </a:solidFill>
                <a:latin typeface="UD デジタル 教科書体 NK-B" panose="02020700000000000000" pitchFamily="18" charset="-128"/>
                <a:ea typeface="UD デジタル 教科書体 NK-B" panose="02020700000000000000" pitchFamily="18" charset="-128"/>
              </a:rPr>
              <a:t>相談員</a:t>
            </a:r>
            <a:r>
              <a:rPr kumimoji="1" lang="ja-JP" altLang="en-US" sz="3200" dirty="0">
                <a:latin typeface="UD デジタル 教科書体 NK-B" panose="02020700000000000000" pitchFamily="18" charset="-128"/>
                <a:ea typeface="UD デジタル 教科書体 NK-B" panose="02020700000000000000" pitchFamily="18" charset="-128"/>
              </a:rPr>
              <a:t>役</a:t>
            </a:r>
          </a:p>
        </p:txBody>
      </p:sp>
      <p:sp>
        <p:nvSpPr>
          <p:cNvPr id="1914" name="テキスト ボックス 7"/>
          <p:cNvSpPr txBox="1"/>
          <p:nvPr/>
        </p:nvSpPr>
        <p:spPr>
          <a:xfrm>
            <a:off x="2467584" y="6087921"/>
            <a:ext cx="8446329" cy="461665"/>
          </a:xfrm>
          <a:prstGeom prst="rect">
            <a:avLst/>
          </a:prstGeom>
          <a:noFill/>
        </p:spPr>
        <p:txBody>
          <a:bodyPr wrap="square" rtlCol="0">
            <a:spAutoFit/>
          </a:bodyPr>
          <a:lstStyle/>
          <a:p>
            <a:r>
              <a:rPr kumimoji="1" lang="en-US" altLang="ja-JP" sz="2400" dirty="0">
                <a:latin typeface="UD デジタル 教科書体 NK-B" panose="02020700000000000000" pitchFamily="18" charset="-128"/>
                <a:ea typeface="UD デジタル 教科書体 NK-B" panose="02020700000000000000" pitchFamily="18" charset="-128"/>
              </a:rPr>
              <a:t>※</a:t>
            </a:r>
            <a:r>
              <a:rPr kumimoji="1" lang="ja-JP" altLang="en-US" sz="2400" dirty="0">
                <a:latin typeface="UD デジタル 教科書体 NK-B" panose="02020700000000000000" pitchFamily="18" charset="-128"/>
                <a:ea typeface="UD デジタル 教科書体 NK-B" panose="02020700000000000000" pitchFamily="18" charset="-128"/>
              </a:rPr>
              <a:t>　それではまず、ペアを組み、役を決めましょう</a:t>
            </a:r>
          </a:p>
        </p:txBody>
      </p:sp>
    </p:spTree>
    <p:extLst>
      <p:ext uri="{BB962C8B-B14F-4D97-AF65-F5344CB8AC3E}">
        <p14:creationId xmlns:p14="http://schemas.microsoft.com/office/powerpoint/2010/main" val="3509519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0" name="コンテンツ プレースホルダー 2"/>
          <p:cNvSpPr>
            <a:spLocks noGrp="1"/>
          </p:cNvSpPr>
          <p:nvPr>
            <p:ph idx="1"/>
          </p:nvPr>
        </p:nvSpPr>
        <p:spPr>
          <a:xfrm>
            <a:off x="564204" y="398211"/>
            <a:ext cx="11361907" cy="6313873"/>
          </a:xfrm>
        </p:spPr>
        <p:txBody>
          <a:bodyPr>
            <a:normAutofit fontScale="92500"/>
          </a:bodyPr>
          <a:lstStyle/>
          <a:p>
            <a:pPr marL="0" indent="0">
              <a:buNone/>
            </a:pPr>
            <a:r>
              <a:rPr lang="ja-JP" altLang="en-US" sz="3600" b="1" dirty="0">
                <a:latin typeface="UD デジタル 教科書体 NK-B" panose="02020700000000000000" pitchFamily="18" charset="-128"/>
                <a:ea typeface="UD デジタル 教科書体 NK-B" panose="02020700000000000000" pitchFamily="18" charset="-128"/>
              </a:rPr>
              <a:t>では</a:t>
            </a:r>
            <a:r>
              <a:rPr lang="en-US" altLang="ja-JP" sz="3600" b="1" dirty="0">
                <a:latin typeface="UD デジタル 教科書体 NK-B" panose="02020700000000000000" pitchFamily="18" charset="-128"/>
                <a:ea typeface="UD デジタル 教科書体 NK-B" panose="02020700000000000000" pitchFamily="18" charset="-128"/>
              </a:rPr>
              <a:t>…</a:t>
            </a:r>
          </a:p>
          <a:p>
            <a:pPr marL="0" indent="0">
              <a:buNone/>
            </a:pPr>
            <a:r>
              <a:rPr lang="ja-JP" altLang="en-US" sz="3600" b="1" dirty="0">
                <a:latin typeface="UD デジタル 教科書体 NK-B" panose="02020700000000000000" pitchFamily="18" charset="-128"/>
                <a:ea typeface="UD デジタル 教科書体 NK-B" panose="02020700000000000000" pitchFamily="18" charset="-128"/>
              </a:rPr>
              <a:t>相談支援専門員役の方</a:t>
            </a:r>
            <a:endParaRPr lang="en-US" altLang="ja-JP" sz="3600" b="1"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b="1"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4400" b="1" dirty="0">
                <a:solidFill>
                  <a:srgbClr val="0070C0"/>
                </a:solidFill>
                <a:latin typeface="UD デジタル 教科書体 NK-B" panose="02020700000000000000" pitchFamily="18" charset="-128"/>
                <a:ea typeface="UD デジタル 教科書体 NK-B" panose="02020700000000000000" pitchFamily="18" charset="-128"/>
              </a:rPr>
              <a:t>自分で気を付けたい</a:t>
            </a:r>
            <a:r>
              <a:rPr lang="en-US" altLang="ja-JP" sz="4400" b="1" dirty="0">
                <a:solidFill>
                  <a:srgbClr val="0070C0"/>
                </a:solidFill>
                <a:latin typeface="UD デジタル 教科書体 NK-B" panose="02020700000000000000" pitchFamily="18" charset="-128"/>
                <a:ea typeface="UD デジタル 教科書体 NK-B" panose="02020700000000000000" pitchFamily="18" charset="-128"/>
              </a:rPr>
              <a:t>…</a:t>
            </a:r>
            <a:r>
              <a:rPr lang="ja-JP" altLang="en-US" sz="4400" b="1" dirty="0">
                <a:solidFill>
                  <a:srgbClr val="0070C0"/>
                </a:solidFill>
                <a:latin typeface="UD デジタル 教科書体 NK-B" panose="02020700000000000000" pitchFamily="18" charset="-128"/>
                <a:ea typeface="UD デジタル 教科書体 NK-B" panose="02020700000000000000" pitchFamily="18" charset="-128"/>
              </a:rPr>
              <a:t>意識してやってみたい</a:t>
            </a:r>
            <a:r>
              <a:rPr lang="en-US" altLang="ja-JP" sz="4400" b="1" dirty="0">
                <a:solidFill>
                  <a:srgbClr val="0070C0"/>
                </a:solidFill>
                <a:latin typeface="UD デジタル 教科書体 NK-B" panose="02020700000000000000" pitchFamily="18" charset="-128"/>
                <a:ea typeface="UD デジタル 教科書体 NK-B" panose="02020700000000000000" pitchFamily="18" charset="-128"/>
              </a:rPr>
              <a:t>…</a:t>
            </a:r>
          </a:p>
          <a:p>
            <a:pPr marL="0" indent="0">
              <a:buNone/>
            </a:pPr>
            <a:r>
              <a:rPr lang="ja-JP" altLang="en-US" sz="3600" b="1" dirty="0">
                <a:latin typeface="UD デジタル 教科書体 NK-B" panose="02020700000000000000" pitchFamily="18" charset="-128"/>
                <a:ea typeface="UD デジタル 教科書体 NK-B" panose="02020700000000000000" pitchFamily="18" charset="-128"/>
              </a:rPr>
              <a:t>と思ったポイントを一つ選んで相手にお知らせください。</a:t>
            </a:r>
            <a:endParaRPr lang="en-US" altLang="ja-JP" sz="3600" b="1"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3600" b="1"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3600" b="1" dirty="0">
                <a:latin typeface="UD デジタル 教科書体 NK-B" panose="02020700000000000000" pitchFamily="18" charset="-128"/>
                <a:ea typeface="UD デジタル 教科書体 NK-B" panose="02020700000000000000" pitchFamily="18" charset="-128"/>
              </a:rPr>
              <a:t>例：オープンクエスチョンを使ってみます。　など</a:t>
            </a:r>
            <a:endParaRPr lang="en-US" altLang="ja-JP" sz="3600" b="1"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3600" b="1"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3600" b="1" dirty="0">
                <a:latin typeface="UD デジタル 教科書体 NK-B" panose="02020700000000000000" pitchFamily="18" charset="-128"/>
                <a:ea typeface="UD デジタル 教科書体 NK-B" panose="02020700000000000000" pitchFamily="18" charset="-128"/>
              </a:rPr>
              <a:t>相談者役の方は、いじわるしないで、自然に相談してください</a:t>
            </a:r>
            <a:endParaRPr lang="en-US" altLang="ja-JP" sz="3600" b="1"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b="1" dirty="0">
                <a:latin typeface="UD デジタル 教科書体 NK-B" panose="02020700000000000000" pitchFamily="18" charset="-128"/>
                <a:ea typeface="UD デジタル 教科書体 NK-B" panose="02020700000000000000" pitchFamily="18" charset="-128"/>
              </a:rPr>
              <a:t>　　　　</a:t>
            </a:r>
            <a:endParaRPr lang="en-US" altLang="ja-JP" b="1"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3200" b="1" dirty="0">
                <a:solidFill>
                  <a:srgbClr val="FF0000"/>
                </a:solidFill>
                <a:latin typeface="UD デジタル 教科書体 NK-B" panose="02020700000000000000" pitchFamily="18" charset="-128"/>
                <a:ea typeface="UD デジタル 教科書体 NK-B" panose="02020700000000000000" pitchFamily="18" charset="-128"/>
              </a:rPr>
              <a:t>　　　　</a:t>
            </a:r>
            <a:r>
              <a:rPr lang="ja-JP" altLang="en-US" sz="3900" b="1" dirty="0">
                <a:solidFill>
                  <a:srgbClr val="FF0000"/>
                </a:solidFill>
                <a:latin typeface="UD デジタル 教科書体 NK-B" panose="02020700000000000000" pitchFamily="18" charset="-128"/>
                <a:ea typeface="UD デジタル 教科書体 NK-B" panose="02020700000000000000" pitchFamily="18" charset="-128"/>
              </a:rPr>
              <a:t>気を付けたいポイントを伝える：１分</a:t>
            </a:r>
            <a:endParaRPr lang="ja-JP" altLang="en-US" b="1" dirty="0">
              <a:solidFill>
                <a:srgbClr val="FF0000"/>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42490999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6" name="テキスト ボックス 3"/>
          <p:cNvSpPr txBox="1"/>
          <p:nvPr/>
        </p:nvSpPr>
        <p:spPr>
          <a:xfrm>
            <a:off x="1089498" y="1846094"/>
            <a:ext cx="10408596" cy="4124206"/>
          </a:xfrm>
          <a:prstGeom prst="rect">
            <a:avLst/>
          </a:prstGeom>
          <a:noFill/>
        </p:spPr>
        <p:txBody>
          <a:bodyPr wrap="square" rtlCol="0">
            <a:spAutoFit/>
          </a:bodyPr>
          <a:lstStyle/>
          <a:p>
            <a:r>
              <a:rPr kumimoji="1" lang="ja-JP" altLang="en-US" sz="3600" dirty="0">
                <a:latin typeface="UD デジタル 教科書体 NK-B" panose="02020700000000000000" pitchFamily="18" charset="-128"/>
                <a:ea typeface="UD デジタル 教科書体 NK-B" panose="02020700000000000000" pitchFamily="18" charset="-128"/>
                <a:cs typeface="メイリオ"/>
              </a:rPr>
              <a:t>相談内容：</a:t>
            </a:r>
            <a:endParaRPr kumimoji="1" lang="en-US" altLang="ja-JP" sz="3600" dirty="0">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3600" dirty="0">
                <a:latin typeface="UD デジタル 教科書体 NK-B" panose="02020700000000000000" pitchFamily="18" charset="-128"/>
                <a:ea typeface="UD デジタル 教科書体 NK-B" panose="02020700000000000000" pitchFamily="18" charset="-128"/>
                <a:cs typeface="メイリオ"/>
              </a:rPr>
              <a:t>「困りごとや悩み事」について話してもらいます。</a:t>
            </a:r>
            <a:endParaRPr kumimoji="1" lang="en-US" altLang="ja-JP" sz="3600" dirty="0">
              <a:latin typeface="UD デジタル 教科書体 NK-B" panose="02020700000000000000" pitchFamily="18" charset="-128"/>
              <a:ea typeface="UD デジタル 教科書体 NK-B" panose="02020700000000000000" pitchFamily="18" charset="-128"/>
              <a:cs typeface="メイリオ"/>
            </a:endParaRPr>
          </a:p>
          <a:p>
            <a:endParaRPr kumimoji="1" lang="ja-JP" altLang="en-US" sz="3600" dirty="0">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3600" dirty="0">
                <a:latin typeface="UD デジタル 教科書体 NK-B" panose="02020700000000000000" pitchFamily="18" charset="-128"/>
                <a:ea typeface="UD デジタル 教科書体 NK-B" panose="02020700000000000000" pitchFamily="18" charset="-128"/>
                <a:cs typeface="メイリオ"/>
              </a:rPr>
              <a:t>・内容は問いません</a:t>
            </a:r>
            <a:r>
              <a:rPr kumimoji="1" lang="en-US" altLang="ja-JP" sz="3600" dirty="0">
                <a:latin typeface="UD デジタル 教科書体 NK-B" panose="02020700000000000000" pitchFamily="18" charset="-128"/>
                <a:ea typeface="UD デジタル 教科書体 NK-B" panose="02020700000000000000" pitchFamily="18" charset="-128"/>
                <a:cs typeface="メイリオ"/>
              </a:rPr>
              <a:t>(</a:t>
            </a:r>
            <a:r>
              <a:rPr kumimoji="1" lang="ja-JP" altLang="en-US" sz="3600" dirty="0">
                <a:latin typeface="UD デジタル 教科書体 NK-B" panose="02020700000000000000" pitchFamily="18" charset="-128"/>
                <a:ea typeface="UD デジタル 教科書体 NK-B" panose="02020700000000000000" pitchFamily="18" charset="-128"/>
                <a:cs typeface="メイリオ"/>
              </a:rPr>
              <a:t>仕事でもプライベートでも</a:t>
            </a:r>
            <a:r>
              <a:rPr kumimoji="1" lang="en-US" altLang="ja-JP" sz="3600" dirty="0">
                <a:latin typeface="UD デジタル 教科書体 NK-B" panose="02020700000000000000" pitchFamily="18" charset="-128"/>
                <a:ea typeface="UD デジタル 教科書体 NK-B" panose="02020700000000000000" pitchFamily="18" charset="-128"/>
                <a:cs typeface="メイリオ"/>
              </a:rPr>
              <a:t>)</a:t>
            </a:r>
            <a:endParaRPr kumimoji="1" lang="ja-JP" altLang="en-US" sz="3600" dirty="0">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3600" dirty="0">
                <a:latin typeface="UD デジタル 教科書体 NK-B" panose="02020700000000000000" pitchFamily="18" charset="-128"/>
                <a:ea typeface="UD デジタル 教科書体 NK-B" panose="02020700000000000000" pitchFamily="18" charset="-128"/>
                <a:cs typeface="メイリオ"/>
              </a:rPr>
              <a:t>　　</a:t>
            </a:r>
            <a:r>
              <a:rPr kumimoji="1" lang="en-US" altLang="ja-JP" sz="3600" dirty="0">
                <a:latin typeface="UD デジタル 教科書体 NK-B" panose="02020700000000000000" pitchFamily="18" charset="-128"/>
                <a:ea typeface="UD デジタル 教科書体 NK-B" panose="02020700000000000000" pitchFamily="18" charset="-128"/>
                <a:cs typeface="メイリオ"/>
              </a:rPr>
              <a:t>※</a:t>
            </a:r>
            <a:r>
              <a:rPr kumimoji="1" lang="ja-JP" altLang="en-US" sz="3600" dirty="0">
                <a:latin typeface="UD デジタル 教科書体 NK-B" panose="02020700000000000000" pitchFamily="18" charset="-128"/>
                <a:ea typeface="UD デジタル 教科書体 NK-B" panose="02020700000000000000" pitchFamily="18" charset="-128"/>
                <a:cs typeface="メイリオ"/>
              </a:rPr>
              <a:t>あまり重くない内容で</a:t>
            </a:r>
          </a:p>
          <a:p>
            <a:endParaRPr kumimoji="1" lang="en-US" altLang="ja-JP" sz="2800" dirty="0">
              <a:latin typeface="UD デジタル 教科書体 NK-R" panose="02020400000000000000" pitchFamily="18" charset="-128"/>
              <a:ea typeface="UD デジタル 教科書体 NK-R" panose="02020400000000000000" pitchFamily="18" charset="-128"/>
              <a:cs typeface="メイリオ"/>
            </a:endParaRPr>
          </a:p>
          <a:p>
            <a:pPr algn="ctr"/>
            <a:r>
              <a:rPr kumimoji="1" lang="ja-JP" altLang="en-US" sz="5400" dirty="0">
                <a:solidFill>
                  <a:srgbClr val="FF0000"/>
                </a:solidFill>
                <a:latin typeface="UD デジタル 教科書体 NK-B" panose="02020700000000000000" pitchFamily="18" charset="-128"/>
                <a:ea typeface="UD デジタル 教科書体 NK-B" panose="02020700000000000000" pitchFamily="18" charset="-128"/>
                <a:cs typeface="メイリオ"/>
              </a:rPr>
              <a:t>面接時間：３分程度</a:t>
            </a:r>
            <a:endParaRPr kumimoji="1" lang="ja-JP" altLang="en-US" sz="5400" b="1" dirty="0">
              <a:solidFill>
                <a:srgbClr val="FF0000"/>
              </a:solidFill>
              <a:latin typeface="UD デジタル 教科書体 NK-B" panose="02020700000000000000" pitchFamily="18" charset="-128"/>
              <a:ea typeface="UD デジタル 教科書体 NK-B" panose="02020700000000000000" pitchFamily="18" charset="-128"/>
              <a:cs typeface="メイリオ"/>
            </a:endParaRPr>
          </a:p>
        </p:txBody>
      </p:sp>
      <p:sp>
        <p:nvSpPr>
          <p:cNvPr id="1927" name="スライド番号プレースホルダー 1"/>
          <p:cNvSpPr>
            <a:spLocks noGrp="1"/>
          </p:cNvSpPr>
          <p:nvPr>
            <p:ph type="sldNum" sz="quarter" idx="12"/>
          </p:nvPr>
        </p:nvSpPr>
        <p:spPr/>
        <p:txBody>
          <a:bodyPr/>
          <a:lstStyle/>
          <a:p>
            <a:fld id="{5FD889E0-CAB2-4699-909D-B9A88D47ACBE}" type="slidenum">
              <a:rPr lang="en-US" smtClean="0"/>
              <a:pPr/>
              <a:t>66</a:t>
            </a:fld>
            <a:endParaRPr lang="en-US"/>
          </a:p>
        </p:txBody>
      </p:sp>
      <p:pic>
        <p:nvPicPr>
          <p:cNvPr id="1928" name="図 4"/>
          <p:cNvPicPr>
            <a:picLocks noChangeAspect="1"/>
          </p:cNvPicPr>
          <p:nvPr/>
        </p:nvPicPr>
        <p:blipFill>
          <a:blip r:embed="rId2"/>
          <a:stretch>
            <a:fillRect/>
          </a:stretch>
        </p:blipFill>
        <p:spPr>
          <a:xfrm>
            <a:off x="2164847" y="460255"/>
            <a:ext cx="7986452" cy="1170533"/>
          </a:xfrm>
          <a:prstGeom prst="rect">
            <a:avLst/>
          </a:prstGeom>
        </p:spPr>
      </p:pic>
      <p:pic>
        <p:nvPicPr>
          <p:cNvPr id="1929" name="コンテンツ プレースホルダー 4"/>
          <p:cNvPicPr>
            <a:picLocks noChangeAspect="1"/>
          </p:cNvPicPr>
          <p:nvPr/>
        </p:nvPicPr>
        <p:blipFill>
          <a:blip r:embed="rId3"/>
          <a:stretch>
            <a:fillRect/>
          </a:stretch>
        </p:blipFill>
        <p:spPr>
          <a:xfrm>
            <a:off x="2385087" y="434430"/>
            <a:ext cx="841321" cy="1018120"/>
          </a:xfrm>
          <a:prstGeom prst="rect">
            <a:avLst/>
          </a:prstGeom>
        </p:spPr>
      </p:pic>
    </p:spTree>
    <p:extLst>
      <p:ext uri="{BB962C8B-B14F-4D97-AF65-F5344CB8AC3E}">
        <p14:creationId xmlns:p14="http://schemas.microsoft.com/office/powerpoint/2010/main" val="42750885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1" name="タイトル 1"/>
          <p:cNvSpPr>
            <a:spLocks noGrp="1"/>
          </p:cNvSpPr>
          <p:nvPr>
            <p:ph type="title"/>
          </p:nvPr>
        </p:nvSpPr>
        <p:spPr/>
        <p:txBody>
          <a:bodyPr>
            <a:normAutofit/>
          </a:bodyPr>
          <a:lstStyle/>
          <a:p>
            <a:pPr algn="ctr"/>
            <a:r>
              <a:rPr lang="ja-JP" altLang="en-US" dirty="0">
                <a:solidFill>
                  <a:srgbClr val="FF0000"/>
                </a:solidFill>
                <a:latin typeface="UD デジタル 教科書体 NK-B" panose="02020700000000000000" pitchFamily="18" charset="-128"/>
                <a:ea typeface="UD デジタル 教科書体 NK-B" panose="02020700000000000000" pitchFamily="18" charset="-128"/>
                <a:cs typeface="メイリオ"/>
              </a:rPr>
              <a:t>振り返り</a:t>
            </a:r>
            <a:r>
              <a:rPr kumimoji="1" lang="ja-JP" altLang="en-US" dirty="0">
                <a:solidFill>
                  <a:srgbClr val="FF0000"/>
                </a:solidFill>
                <a:latin typeface="UD デジタル 教科書体 NK-B" panose="02020700000000000000" pitchFamily="18" charset="-128"/>
                <a:ea typeface="UD デジタル 教科書体 NK-B" panose="02020700000000000000" pitchFamily="18" charset="-128"/>
                <a:cs typeface="メイリオ"/>
              </a:rPr>
              <a:t>時間：２分程度</a:t>
            </a:r>
            <a:br>
              <a:rPr kumimoji="1" lang="ja-JP" altLang="en-US" sz="4400" b="1" dirty="0">
                <a:solidFill>
                  <a:srgbClr val="FF0000"/>
                </a:solidFill>
                <a:latin typeface="UD デジタル 教科書体 NK-R" panose="02020400000000000000" pitchFamily="18" charset="-128"/>
                <a:ea typeface="UD デジタル 教科書体 NK-R" panose="02020400000000000000" pitchFamily="18" charset="-128"/>
                <a:cs typeface="メイリオ"/>
              </a:rPr>
            </a:br>
            <a:endParaRPr kumimoji="1" lang="ja-JP" altLang="en-US" dirty="0"/>
          </a:p>
        </p:txBody>
      </p:sp>
      <p:sp>
        <p:nvSpPr>
          <p:cNvPr id="1932" name="コンテンツ プレースホルダー 2"/>
          <p:cNvSpPr>
            <a:spLocks noGrp="1"/>
          </p:cNvSpPr>
          <p:nvPr>
            <p:ph idx="1"/>
          </p:nvPr>
        </p:nvSpPr>
        <p:spPr>
          <a:xfrm>
            <a:off x="838200" y="1253331"/>
            <a:ext cx="10515600" cy="4351338"/>
          </a:xfrm>
        </p:spPr>
        <p:txBody>
          <a:bodyPr>
            <a:normAutofit/>
          </a:bodyPr>
          <a:lstStyle/>
          <a:p>
            <a:r>
              <a:rPr kumimoji="1" lang="ja-JP" altLang="en-US" sz="4400" dirty="0">
                <a:latin typeface="UD デジタル 教科書体 NK-B" panose="02020700000000000000" pitchFamily="18" charset="-128"/>
                <a:ea typeface="UD デジタル 教科書体 NK-B" panose="02020700000000000000" pitchFamily="18" charset="-128"/>
              </a:rPr>
              <a:t>ロールプレイをおえての感想を相談者役、相談支援専門員役それぞれから出し、お互いに振り返りをしてみましょう</a:t>
            </a:r>
            <a:r>
              <a:rPr kumimoji="1" lang="en-US" altLang="ja-JP" sz="4400" dirty="0">
                <a:latin typeface="UD デジタル 教科書体 NK-B" panose="02020700000000000000" pitchFamily="18" charset="-128"/>
                <a:ea typeface="UD デジタル 教科書体 NK-B" panose="02020700000000000000" pitchFamily="18" charset="-128"/>
              </a:rPr>
              <a:t>‼</a:t>
            </a:r>
            <a:endParaRPr kumimoji="1" lang="ja-JP" altLang="en-US" sz="4400" dirty="0">
              <a:latin typeface="UD デジタル 教科書体 NK-B" panose="02020700000000000000" pitchFamily="18" charset="-128"/>
              <a:ea typeface="UD デジタル 教科書体 NK-B" panose="02020700000000000000" pitchFamily="18" charset="-128"/>
            </a:endParaRPr>
          </a:p>
        </p:txBody>
      </p:sp>
      <p:grpSp>
        <p:nvGrpSpPr>
          <p:cNvPr id="1933" name="グループ化 3"/>
          <p:cNvGrpSpPr/>
          <p:nvPr/>
        </p:nvGrpSpPr>
        <p:grpSpPr>
          <a:xfrm>
            <a:off x="2467584" y="3412993"/>
            <a:ext cx="8446329" cy="3136593"/>
            <a:chOff x="2467584" y="3412993"/>
            <a:chExt cx="8446329" cy="3136593"/>
          </a:xfrm>
        </p:grpSpPr>
        <p:pic>
          <p:nvPicPr>
            <p:cNvPr id="1934" name="コンテンツ プレースホルダー 4"/>
            <p:cNvPicPr>
              <a:picLocks noChangeAspect="1"/>
            </p:cNvPicPr>
            <p:nvPr/>
          </p:nvPicPr>
          <p:blipFill>
            <a:blip r:embed="rId2"/>
            <a:stretch>
              <a:fillRect/>
            </a:stretch>
          </p:blipFill>
          <p:spPr>
            <a:xfrm>
              <a:off x="4260945" y="3936213"/>
              <a:ext cx="3670110" cy="1902117"/>
            </a:xfrm>
            <a:prstGeom prst="rect">
              <a:avLst/>
            </a:prstGeom>
          </p:spPr>
        </p:pic>
        <p:sp>
          <p:nvSpPr>
            <p:cNvPr id="1935" name="テキスト ボックス 6"/>
            <p:cNvSpPr txBox="1"/>
            <p:nvPr/>
          </p:nvSpPr>
          <p:spPr>
            <a:xfrm>
              <a:off x="3900828" y="3412993"/>
              <a:ext cx="5243172" cy="584775"/>
            </a:xfrm>
            <a:prstGeom prst="rect">
              <a:avLst/>
            </a:prstGeom>
            <a:noFill/>
          </p:spPr>
          <p:txBody>
            <a:bodyPr wrap="square" rtlCol="0">
              <a:spAutoFit/>
            </a:bodyPr>
            <a:lstStyle/>
            <a:p>
              <a:r>
                <a:rPr kumimoji="1" lang="ja-JP" altLang="en-US" sz="3200" dirty="0">
                  <a:solidFill>
                    <a:srgbClr val="FF0000"/>
                  </a:solidFill>
                  <a:latin typeface="UD デジタル 教科書体 NK-B" panose="02020700000000000000" pitchFamily="18" charset="-128"/>
                  <a:ea typeface="UD デジタル 教科書体 NK-B" panose="02020700000000000000" pitchFamily="18" charset="-128"/>
                </a:rPr>
                <a:t>相談者役</a:t>
              </a:r>
              <a:r>
                <a:rPr kumimoji="1" lang="ja-JP" altLang="en-US" sz="3200" dirty="0">
                  <a:latin typeface="UD デジタル 教科書体 NK-B" panose="02020700000000000000" pitchFamily="18" charset="-128"/>
                  <a:ea typeface="UD デジタル 教科書体 NK-B" panose="02020700000000000000" pitchFamily="18" charset="-128"/>
                </a:rPr>
                <a:t>　　　　　</a:t>
              </a:r>
              <a:r>
                <a:rPr kumimoji="1" lang="ja-JP" altLang="en-US" sz="3200" dirty="0">
                  <a:solidFill>
                    <a:srgbClr val="0070C0"/>
                  </a:solidFill>
                  <a:latin typeface="UD デジタル 教科書体 NK-B" panose="02020700000000000000" pitchFamily="18" charset="-128"/>
                  <a:ea typeface="UD デジタル 教科書体 NK-B" panose="02020700000000000000" pitchFamily="18" charset="-128"/>
                </a:rPr>
                <a:t>相談員</a:t>
              </a:r>
              <a:r>
                <a:rPr kumimoji="1" lang="ja-JP" altLang="en-US" sz="3200" dirty="0">
                  <a:solidFill>
                    <a:schemeClr val="accent4"/>
                  </a:solidFill>
                  <a:latin typeface="UD デジタル 教科書体 NK-B" panose="02020700000000000000" pitchFamily="18" charset="-128"/>
                  <a:ea typeface="UD デジタル 教科書体 NK-B" panose="02020700000000000000" pitchFamily="18" charset="-128"/>
                </a:rPr>
                <a:t>役</a:t>
              </a:r>
            </a:p>
          </p:txBody>
        </p:sp>
        <p:sp>
          <p:nvSpPr>
            <p:cNvPr id="1936" name="テキスト ボックス 7"/>
            <p:cNvSpPr txBox="1"/>
            <p:nvPr/>
          </p:nvSpPr>
          <p:spPr>
            <a:xfrm>
              <a:off x="2467584" y="6087921"/>
              <a:ext cx="8446329" cy="461665"/>
            </a:xfrm>
            <a:prstGeom prst="rect">
              <a:avLst/>
            </a:prstGeom>
            <a:noFill/>
          </p:spPr>
          <p:txBody>
            <a:bodyPr wrap="square" rtlCol="0">
              <a:spAutoFit/>
            </a:bodyPr>
            <a:lstStyle/>
            <a:p>
              <a:r>
                <a:rPr kumimoji="1" lang="en-US" altLang="ja-JP" sz="2400" dirty="0">
                  <a:solidFill>
                    <a:srgbClr val="FF0000"/>
                  </a:solidFill>
                  <a:latin typeface="UD デジタル 教科書体 NK-B" panose="02020700000000000000" pitchFamily="18" charset="-128"/>
                  <a:ea typeface="UD デジタル 教科書体 NK-B" panose="02020700000000000000" pitchFamily="18" charset="-128"/>
                </a:rPr>
                <a:t>※</a:t>
              </a:r>
              <a:r>
                <a:rPr kumimoji="1" lang="ja-JP" altLang="en-US" sz="2400" dirty="0">
                  <a:solidFill>
                    <a:srgbClr val="FF0000"/>
                  </a:solidFill>
                  <a:latin typeface="UD デジタル 教科書体 NK-B" panose="02020700000000000000" pitchFamily="18" charset="-128"/>
                  <a:ea typeface="UD デジタル 教科書体 NK-B" panose="02020700000000000000" pitchFamily="18" charset="-128"/>
                </a:rPr>
                <a:t>　同じ要領で今度は役を入れ替えておこないます</a:t>
              </a:r>
            </a:p>
          </p:txBody>
        </p:sp>
      </p:grpSp>
    </p:spTree>
    <p:extLst>
      <p:ext uri="{BB962C8B-B14F-4D97-AF65-F5344CB8AC3E}">
        <p14:creationId xmlns:p14="http://schemas.microsoft.com/office/powerpoint/2010/main" val="28544013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38" name="コンテンツ プレースホルダー 5"/>
          <p:cNvGraphicFramePr/>
          <p:nvPr>
            <p:extLst>
              <p:ext uri="{D42A27DB-BD31-4B8C-83A1-F6EECF244321}">
                <p14:modId xmlns:p14="http://schemas.microsoft.com/office/powerpoint/2010/main" val="616429502"/>
              </p:ext>
            </p:extLst>
          </p:nvPr>
        </p:nvGraphicFramePr>
        <p:xfrm>
          <a:off x="421213" y="528296"/>
          <a:ext cx="7380444" cy="5874434"/>
        </p:xfrm>
        <a:graphic>
          <a:graphicData uri="http://schemas.openxmlformats.org/drawingml/2006/table">
            <a:tbl>
              <a:tblPr firstRow="1" bandRow="1">
                <a:tableStyleId>{5C22544A-7EE6-4342-B048-85BDC9FD1C3A}</a:tableStyleId>
              </a:tblPr>
              <a:tblGrid>
                <a:gridCol w="5223449">
                  <a:extLst>
                    <a:ext uri="{9D8B030D-6E8A-4147-A177-3AD203B41FA5}">
                      <a16:colId xmlns:a16="http://schemas.microsoft.com/office/drawing/2014/main" val="20000"/>
                    </a:ext>
                  </a:extLst>
                </a:gridCol>
                <a:gridCol w="2156995">
                  <a:extLst>
                    <a:ext uri="{9D8B030D-6E8A-4147-A177-3AD203B41FA5}">
                      <a16:colId xmlns:a16="http://schemas.microsoft.com/office/drawing/2014/main" val="20001"/>
                    </a:ext>
                  </a:extLst>
                </a:gridCol>
              </a:tblGrid>
              <a:tr h="630151">
                <a:tc gridSpan="2">
                  <a:txBody>
                    <a:bodyPr/>
                    <a:lstStyle/>
                    <a:p>
                      <a:pPr algn="ctr"/>
                      <a:r>
                        <a:rPr kumimoji="1" lang="ja-JP" altLang="en-US" sz="3200" dirty="0">
                          <a:latin typeface="UD デジタル 教科書体 NK-B" panose="02020700000000000000" pitchFamily="18" charset="-128"/>
                          <a:ea typeface="UD デジタル 教科書体 NK-B" panose="02020700000000000000" pitchFamily="18" charset="-128"/>
                        </a:rPr>
                        <a:t>　ロールプレイ内容　　　時間配分</a:t>
                      </a:r>
                    </a:p>
                  </a:txBody>
                  <a:tcPr anchor="ctr"/>
                </a:tc>
                <a:tc hMerge="1">
                  <a:txBody>
                    <a:bodyPr/>
                    <a:lstStyle/>
                    <a:p>
                      <a:endParaRPr kumimoji="1" lang="ja-JP" altLang="en-US" dirty="0"/>
                    </a:p>
                  </a:txBody>
                  <a:tcPr/>
                </a:tc>
                <a:extLst>
                  <a:ext uri="{0D108BD9-81ED-4DB2-BD59-A6C34878D82A}">
                    <a16:rowId xmlns:a16="http://schemas.microsoft.com/office/drawing/2014/main" val="10000"/>
                  </a:ext>
                </a:extLst>
              </a:tr>
              <a:tr h="1763295">
                <a:tc>
                  <a:txBody>
                    <a:bodyPr/>
                    <a:lstStyle/>
                    <a:p>
                      <a:r>
                        <a:rPr kumimoji="1" lang="ja-JP" altLang="en-US" sz="2800" b="1" dirty="0">
                          <a:solidFill>
                            <a:srgbClr val="0070C0"/>
                          </a:solidFill>
                          <a:latin typeface="UD デジタル 教科書体 NK-B" panose="02020700000000000000" pitchFamily="18" charset="-128"/>
                          <a:ea typeface="UD デジタル 教科書体 NK-B" panose="02020700000000000000" pitchFamily="18" charset="-128"/>
                        </a:rPr>
                        <a:t>①</a:t>
                      </a:r>
                      <a:r>
                        <a:rPr kumimoji="1" lang="en-US" altLang="ja-JP" sz="2800" b="1" dirty="0">
                          <a:solidFill>
                            <a:srgbClr val="0070C0"/>
                          </a:solidFill>
                          <a:latin typeface="UD デジタル 教科書体 NK-B" panose="02020700000000000000" pitchFamily="18" charset="-128"/>
                          <a:ea typeface="UD デジタル 教科書体 NK-B" panose="02020700000000000000" pitchFamily="18" charset="-128"/>
                        </a:rPr>
                        <a:t>【</a:t>
                      </a:r>
                      <a:r>
                        <a:rPr kumimoji="1" lang="ja-JP" altLang="en-US" sz="2800" b="1" dirty="0">
                          <a:solidFill>
                            <a:srgbClr val="0070C0"/>
                          </a:solidFill>
                          <a:latin typeface="UD デジタル 教科書体 NK-B" panose="02020700000000000000" pitchFamily="18" charset="-128"/>
                          <a:ea typeface="UD デジタル 教科書体 NK-B" panose="02020700000000000000" pitchFamily="18" charset="-128"/>
                        </a:rPr>
                        <a:t>相談員役</a:t>
                      </a:r>
                      <a:r>
                        <a:rPr kumimoji="1" lang="en-US" altLang="ja-JP" sz="2800" b="1" dirty="0">
                          <a:solidFill>
                            <a:srgbClr val="0070C0"/>
                          </a:solidFill>
                          <a:latin typeface="UD デジタル 教科書体 NK-B" panose="02020700000000000000" pitchFamily="18" charset="-128"/>
                          <a:ea typeface="UD デジタル 教科書体 NK-B" panose="02020700000000000000" pitchFamily="18" charset="-128"/>
                        </a:rPr>
                        <a:t>】</a:t>
                      </a:r>
                    </a:p>
                    <a:p>
                      <a:r>
                        <a:rPr kumimoji="1" lang="ja-JP" altLang="en-US" sz="2800" b="1" dirty="0">
                          <a:latin typeface="UD デジタル 教科書体 NK-B" panose="02020700000000000000" pitchFamily="18" charset="-128"/>
                          <a:ea typeface="UD デジタル 教科書体 NK-B" panose="02020700000000000000" pitchFamily="18" charset="-128"/>
                        </a:rPr>
                        <a:t>面接で特に気を付けたい事を</a:t>
                      </a:r>
                      <a:endParaRPr kumimoji="1" lang="en-US" altLang="ja-JP" sz="2800" b="1" dirty="0">
                        <a:latin typeface="UD デジタル 教科書体 NK-B" panose="02020700000000000000" pitchFamily="18" charset="-128"/>
                        <a:ea typeface="UD デジタル 教科書体 NK-B" panose="02020700000000000000" pitchFamily="18" charset="-128"/>
                      </a:endParaRPr>
                    </a:p>
                    <a:p>
                      <a:r>
                        <a:rPr kumimoji="1" lang="en-US" altLang="ja-JP" sz="2800" b="1" dirty="0">
                          <a:latin typeface="UD デジタル 教科書体 NK-B" panose="02020700000000000000" pitchFamily="18" charset="-128"/>
                          <a:ea typeface="UD デジタル 教科書体 NK-B" panose="02020700000000000000" pitchFamily="18" charset="-128"/>
                        </a:rPr>
                        <a:t>1</a:t>
                      </a:r>
                      <a:r>
                        <a:rPr kumimoji="1" lang="ja-JP" altLang="en-US" sz="2800" b="1" dirty="0">
                          <a:latin typeface="UD デジタル 教科書体 NK-B" panose="02020700000000000000" pitchFamily="18" charset="-128"/>
                          <a:ea typeface="UD デジタル 教科書体 NK-B" panose="02020700000000000000" pitchFamily="18" charset="-128"/>
                        </a:rPr>
                        <a:t>つ相手に伝える</a:t>
                      </a:r>
                    </a:p>
                  </a:txBody>
                  <a:tcPr anchor="ctr"/>
                </a:tc>
                <a:tc>
                  <a:txBody>
                    <a:bodyPr/>
                    <a:lstStyle/>
                    <a:p>
                      <a:pPr algn="ctr"/>
                      <a:r>
                        <a:rPr kumimoji="1" lang="en-US" altLang="ja-JP" sz="3600" b="1" dirty="0">
                          <a:solidFill>
                            <a:srgbClr val="0070C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1</a:t>
                      </a:r>
                      <a:r>
                        <a:rPr kumimoji="1" lang="ja-JP" altLang="en-US" sz="3600" b="1" dirty="0">
                          <a:solidFill>
                            <a:srgbClr val="0070C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分</a:t>
                      </a:r>
                    </a:p>
                  </a:txBody>
                  <a:tcPr anchor="ctr"/>
                </a:tc>
                <a:extLst>
                  <a:ext uri="{0D108BD9-81ED-4DB2-BD59-A6C34878D82A}">
                    <a16:rowId xmlns:a16="http://schemas.microsoft.com/office/drawing/2014/main" val="10001"/>
                  </a:ext>
                </a:extLst>
              </a:tr>
              <a:tr h="19567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800" b="1" dirty="0">
                          <a:solidFill>
                            <a:srgbClr val="FF0000"/>
                          </a:solidFill>
                          <a:latin typeface="UD デジタル 教科書体 NK-B" panose="02020700000000000000" pitchFamily="18" charset="-128"/>
                          <a:ea typeface="UD デジタル 教科書体 NK-B" panose="02020700000000000000" pitchFamily="18" charset="-128"/>
                        </a:rPr>
                        <a:t>②</a:t>
                      </a:r>
                      <a:r>
                        <a:rPr kumimoji="1" lang="en-US" altLang="ja-JP" sz="2800" b="1" dirty="0">
                          <a:solidFill>
                            <a:srgbClr val="FF0000"/>
                          </a:solidFill>
                          <a:latin typeface="UD デジタル 教科書体 NK-B" panose="02020700000000000000" pitchFamily="18" charset="-128"/>
                          <a:ea typeface="UD デジタル 教科書体 NK-B" panose="02020700000000000000" pitchFamily="18" charset="-128"/>
                        </a:rPr>
                        <a:t>【</a:t>
                      </a:r>
                      <a:r>
                        <a:rPr kumimoji="1" lang="ja-JP" altLang="en-US" sz="2800" b="1" dirty="0">
                          <a:solidFill>
                            <a:srgbClr val="FF0000"/>
                          </a:solidFill>
                          <a:latin typeface="UD デジタル 教科書体 NK-B" panose="02020700000000000000" pitchFamily="18" charset="-128"/>
                          <a:ea typeface="UD デジタル 教科書体 NK-B" panose="02020700000000000000" pitchFamily="18" charset="-128"/>
                        </a:rPr>
                        <a:t>相談者役</a:t>
                      </a:r>
                      <a:r>
                        <a:rPr kumimoji="1" lang="en-US" altLang="ja-JP" sz="2800" b="1" dirty="0">
                          <a:solidFill>
                            <a:srgbClr val="FF0000"/>
                          </a:solidFill>
                          <a:latin typeface="UD デジタル 教科書体 NK-B" panose="02020700000000000000" pitchFamily="18" charset="-128"/>
                          <a:ea typeface="UD デジタル 教科書体 NK-B" panose="02020700000000000000" pitchFamily="18"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「困りごとや悩み事」について</a:t>
                      </a:r>
                      <a:endParaRPr kumimoji="1" lang="en-US" altLang="ja-JP" sz="2800" dirty="0">
                        <a:latin typeface="UD デジタル 教科書体 NK-B" panose="02020700000000000000" pitchFamily="18" charset="-128"/>
                        <a:ea typeface="UD デジタル 教科書体 NK-B" panose="02020700000000000000" pitchFamily="18" charset="-128"/>
                        <a:cs typeface="メイリオ"/>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相談します。</a:t>
                      </a:r>
                      <a:endParaRPr kumimoji="1" lang="en-US" altLang="ja-JP" sz="2800" dirty="0">
                        <a:latin typeface="UD デジタル 教科書体 NK-B" panose="02020700000000000000" pitchFamily="18" charset="-128"/>
                        <a:ea typeface="UD デジタル 教科書体 NK-B" panose="02020700000000000000" pitchFamily="18" charset="-128"/>
                        <a:cs typeface="メイリオ"/>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2800" b="1" dirty="0">
                        <a:latin typeface="UD デジタル 教科書体 NK-B" panose="02020700000000000000" pitchFamily="18" charset="-128"/>
                        <a:ea typeface="UD デジタル 教科書体 NK-B" panose="02020700000000000000" pitchFamily="18" charset="-128"/>
                      </a:endParaRPr>
                    </a:p>
                  </a:txBody>
                  <a:tcPr anchor="ctr"/>
                </a:tc>
                <a:tc>
                  <a:txBody>
                    <a:bodyPr/>
                    <a:lstStyle/>
                    <a:p>
                      <a:pPr algn="ctr"/>
                      <a:r>
                        <a:rPr kumimoji="1" lang="en-US" altLang="ja-JP" sz="3600" b="1" dirty="0">
                          <a:solidFill>
                            <a:srgbClr val="FF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3</a:t>
                      </a:r>
                      <a:r>
                        <a:rPr kumimoji="1" lang="ja-JP" altLang="en-US" sz="3600" b="1" dirty="0">
                          <a:solidFill>
                            <a:srgbClr val="FF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分</a:t>
                      </a:r>
                      <a:endParaRPr kumimoji="1" lang="en-US" altLang="ja-JP" sz="3600" b="1" dirty="0">
                        <a:solidFill>
                          <a:srgbClr val="FF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txBody>
                  <a:tcPr anchor="ctr"/>
                </a:tc>
                <a:extLst>
                  <a:ext uri="{0D108BD9-81ED-4DB2-BD59-A6C34878D82A}">
                    <a16:rowId xmlns:a16="http://schemas.microsoft.com/office/drawing/2014/main" val="10002"/>
                  </a:ext>
                </a:extLst>
              </a:tr>
              <a:tr h="1524205">
                <a:tc>
                  <a:txBody>
                    <a:bodyPr/>
                    <a:lstStyle/>
                    <a:p>
                      <a:r>
                        <a:rPr kumimoji="1" lang="ja-JP" altLang="en-US" sz="2800" b="1" dirty="0">
                          <a:solidFill>
                            <a:schemeClr val="accent1"/>
                          </a:solidFill>
                          <a:latin typeface="UD デジタル 教科書体 NK-B" panose="02020700000000000000" pitchFamily="18" charset="-128"/>
                          <a:ea typeface="UD デジタル 教科書体 NK-B" panose="02020700000000000000" pitchFamily="18" charset="-128"/>
                        </a:rPr>
                        <a:t>③</a:t>
                      </a:r>
                      <a:r>
                        <a:rPr kumimoji="1" lang="ja-JP" altLang="en-US" sz="2800" b="1" dirty="0">
                          <a:latin typeface="UD デジタル 教科書体 NK-B" panose="02020700000000000000" pitchFamily="18" charset="-128"/>
                          <a:ea typeface="UD デジタル 教科書体 NK-B" panose="02020700000000000000" pitchFamily="18" charset="-128"/>
                        </a:rPr>
                        <a:t>互いに感想を言いながら振り返る</a:t>
                      </a:r>
                    </a:p>
                  </a:txBody>
                  <a:tcPr anchor="ctr"/>
                </a:tc>
                <a:tc>
                  <a:txBody>
                    <a:bodyPr/>
                    <a:lstStyle/>
                    <a:p>
                      <a:pPr algn="ctr"/>
                      <a:r>
                        <a:rPr kumimoji="1" lang="en-US" altLang="ja-JP" sz="3600" b="1" dirty="0">
                          <a:solidFill>
                            <a:schemeClr val="accent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2</a:t>
                      </a:r>
                      <a:r>
                        <a:rPr kumimoji="1" lang="ja-JP" altLang="en-US" sz="3600" b="1" dirty="0">
                          <a:solidFill>
                            <a:schemeClr val="accent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分</a:t>
                      </a:r>
                      <a:endParaRPr kumimoji="1" lang="en-US" altLang="ja-JP" sz="3600" b="1" dirty="0">
                        <a:solidFill>
                          <a:schemeClr val="accent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txBody>
                  <a:tcPr anchor="ctr"/>
                </a:tc>
                <a:extLst>
                  <a:ext uri="{0D108BD9-81ED-4DB2-BD59-A6C34878D82A}">
                    <a16:rowId xmlns:a16="http://schemas.microsoft.com/office/drawing/2014/main" val="10003"/>
                  </a:ext>
                </a:extLst>
              </a:tr>
            </a:tbl>
          </a:graphicData>
        </a:graphic>
      </p:graphicFrame>
      <p:grpSp>
        <p:nvGrpSpPr>
          <p:cNvPr id="1939" name="グループ化 4"/>
          <p:cNvGrpSpPr/>
          <p:nvPr/>
        </p:nvGrpSpPr>
        <p:grpSpPr>
          <a:xfrm>
            <a:off x="7801657" y="1728623"/>
            <a:ext cx="4649747" cy="4928877"/>
            <a:chOff x="4767208" y="3371665"/>
            <a:chExt cx="4649747" cy="4928877"/>
          </a:xfrm>
        </p:grpSpPr>
        <p:pic>
          <p:nvPicPr>
            <p:cNvPr id="1940" name="コンテンツ プレースホルダー 4"/>
            <p:cNvPicPr>
              <a:picLocks noChangeAspect="1"/>
            </p:cNvPicPr>
            <p:nvPr/>
          </p:nvPicPr>
          <p:blipFill>
            <a:blip r:embed="rId2"/>
            <a:stretch>
              <a:fillRect/>
            </a:stretch>
          </p:blipFill>
          <p:spPr>
            <a:xfrm>
              <a:off x="5439114" y="4195156"/>
              <a:ext cx="2712154" cy="1405635"/>
            </a:xfrm>
            <a:prstGeom prst="rect">
              <a:avLst/>
            </a:prstGeom>
          </p:spPr>
        </p:pic>
        <p:sp>
          <p:nvSpPr>
            <p:cNvPr id="1941" name="テキスト ボックス 6"/>
            <p:cNvSpPr txBox="1"/>
            <p:nvPr/>
          </p:nvSpPr>
          <p:spPr>
            <a:xfrm>
              <a:off x="4767208" y="3371665"/>
              <a:ext cx="4649747" cy="584775"/>
            </a:xfrm>
            <a:prstGeom prst="rect">
              <a:avLst/>
            </a:prstGeom>
            <a:noFill/>
          </p:spPr>
          <p:txBody>
            <a:bodyPr wrap="square" rtlCol="0">
              <a:spAutoFit/>
            </a:bodyPr>
            <a:lstStyle/>
            <a:p>
              <a:r>
                <a:rPr kumimoji="1" lang="ja-JP" altLang="en-US" sz="3200" dirty="0">
                  <a:solidFill>
                    <a:srgbClr val="FF0000"/>
                  </a:solidFill>
                  <a:latin typeface="UD デジタル 教科書体 NK-B" panose="02020700000000000000" pitchFamily="18" charset="-128"/>
                  <a:ea typeface="UD デジタル 教科書体 NK-B" panose="02020700000000000000" pitchFamily="18" charset="-128"/>
                </a:rPr>
                <a:t>相談者役</a:t>
              </a:r>
              <a:r>
                <a:rPr kumimoji="1" lang="ja-JP" altLang="en-US" sz="3200" dirty="0">
                  <a:latin typeface="UD デジタル 教科書体 NK-B" panose="02020700000000000000" pitchFamily="18" charset="-128"/>
                  <a:ea typeface="UD デジタル 教科書体 NK-B" panose="02020700000000000000" pitchFamily="18" charset="-128"/>
                </a:rPr>
                <a:t>　　　</a:t>
              </a:r>
              <a:r>
                <a:rPr kumimoji="1" lang="ja-JP" altLang="en-US" sz="3200" dirty="0">
                  <a:solidFill>
                    <a:srgbClr val="0070C0"/>
                  </a:solidFill>
                  <a:latin typeface="UD デジタル 教科書体 NK-B" panose="02020700000000000000" pitchFamily="18" charset="-128"/>
                  <a:ea typeface="UD デジタル 教科書体 NK-B" panose="02020700000000000000" pitchFamily="18" charset="-128"/>
                </a:rPr>
                <a:t>相談員役</a:t>
              </a:r>
            </a:p>
          </p:txBody>
        </p:sp>
        <p:sp>
          <p:nvSpPr>
            <p:cNvPr id="1942" name="テキスト ボックス 7"/>
            <p:cNvSpPr txBox="1"/>
            <p:nvPr/>
          </p:nvSpPr>
          <p:spPr>
            <a:xfrm>
              <a:off x="4964600" y="6361550"/>
              <a:ext cx="3995561" cy="1938992"/>
            </a:xfrm>
            <a:prstGeom prst="rect">
              <a:avLst/>
            </a:prstGeom>
            <a:noFill/>
          </p:spPr>
          <p:txBody>
            <a:bodyPr wrap="square" rtlCol="0">
              <a:spAutoFit/>
            </a:bodyPr>
            <a:lstStyle/>
            <a:p>
              <a:r>
                <a:rPr kumimoji="1" lang="en-US" altLang="ja-JP" sz="3200" dirty="0">
                  <a:solidFill>
                    <a:srgbClr val="FF0000"/>
                  </a:solidFill>
                  <a:latin typeface="UD デジタル 教科書体 NK-B" panose="02020700000000000000" pitchFamily="18" charset="-128"/>
                  <a:ea typeface="UD デジタル 教科書体 NK-B" panose="02020700000000000000" pitchFamily="18" charset="-128"/>
                </a:rPr>
                <a:t>※</a:t>
              </a:r>
              <a:r>
                <a:rPr kumimoji="1" lang="ja-JP" altLang="en-US" sz="3200" dirty="0">
                  <a:solidFill>
                    <a:srgbClr val="FF0000"/>
                  </a:solidFill>
                  <a:latin typeface="UD デジタル 教科書体 NK-B" panose="02020700000000000000" pitchFamily="18" charset="-128"/>
                  <a:ea typeface="UD デジタル 教科書体 NK-B" panose="02020700000000000000" pitchFamily="18" charset="-128"/>
                </a:rPr>
                <a:t>　同じ要領で今度は役を入れ替えておこないます</a:t>
              </a:r>
              <a:endParaRPr kumimoji="1" lang="en-US" altLang="ja-JP" sz="3200" dirty="0">
                <a:solidFill>
                  <a:srgbClr val="FF0000"/>
                </a:solidFill>
                <a:latin typeface="UD デジタル 教科書体 NK-B" panose="02020700000000000000" pitchFamily="18" charset="-128"/>
                <a:ea typeface="UD デジタル 教科書体 NK-B" panose="02020700000000000000" pitchFamily="18" charset="-128"/>
              </a:endParaRPr>
            </a:p>
            <a:p>
              <a:endParaRPr kumimoji="1" lang="ja-JP" altLang="en-US" sz="2400" dirty="0">
                <a:solidFill>
                  <a:srgbClr val="FF0000"/>
                </a:solidFill>
                <a:latin typeface="UD デジタル 教科書体 NK-R" panose="02020400000000000000" pitchFamily="18" charset="-128"/>
                <a:ea typeface="UD デジタル 教科書体 NK-R" panose="02020400000000000000" pitchFamily="18" charset="-128"/>
              </a:endParaRPr>
            </a:p>
          </p:txBody>
        </p:sp>
      </p:grpSp>
      <p:sp>
        <p:nvSpPr>
          <p:cNvPr id="1943" name="正方形/長方形 8"/>
          <p:cNvSpPr/>
          <p:nvPr/>
        </p:nvSpPr>
        <p:spPr>
          <a:xfrm>
            <a:off x="9777047" y="2374108"/>
            <a:ext cx="105507" cy="87923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523024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 name="タイトル 1"/>
          <p:cNvSpPr>
            <a:spLocks noGrp="1"/>
          </p:cNvSpPr>
          <p:nvPr>
            <p:ph type="title"/>
          </p:nvPr>
        </p:nvSpPr>
        <p:spPr>
          <a:xfrm>
            <a:off x="836579" y="215460"/>
            <a:ext cx="10894977" cy="4317629"/>
          </a:xfrm>
        </p:spPr>
        <p:txBody>
          <a:bodyPr>
            <a:normAutofit/>
          </a:bodyPr>
          <a:lstStyle/>
          <a:p>
            <a:r>
              <a:rPr lang="ja-JP" altLang="en-US" dirty="0">
                <a:latin typeface="UD デジタル 教科書体 NK-B" panose="02020700000000000000" pitchFamily="18" charset="-128"/>
                <a:ea typeface="UD デジタル 教科書体 NK-B" panose="02020700000000000000" pitchFamily="18" charset="-128"/>
              </a:rPr>
              <a:t>３分って短かったですか、長かったですか？</a:t>
            </a:r>
            <a:br>
              <a:rPr lang="en-US" altLang="ja-JP" dirty="0">
                <a:latin typeface="UD デジタル 教科書体 NK-B" panose="02020700000000000000" pitchFamily="18" charset="-128"/>
                <a:ea typeface="UD デジタル 教科書体 NK-B" panose="02020700000000000000" pitchFamily="18" charset="-128"/>
              </a:rPr>
            </a:br>
            <a:br>
              <a:rPr lang="en-US" altLang="ja-JP" dirty="0">
                <a:latin typeface="UD デジタル 教科書体 NK-B" panose="02020700000000000000" pitchFamily="18" charset="-128"/>
                <a:ea typeface="UD デジタル 教科書体 NK-B" panose="02020700000000000000" pitchFamily="18" charset="-128"/>
              </a:rPr>
            </a:br>
            <a:r>
              <a:rPr lang="ja-JP" altLang="en-US" dirty="0">
                <a:solidFill>
                  <a:srgbClr val="FF0000"/>
                </a:solidFill>
                <a:latin typeface="UD デジタル 教科書体 NK-B" panose="02020700000000000000" pitchFamily="18" charset="-128"/>
                <a:ea typeface="UD デジタル 教科書体 NK-B" panose="02020700000000000000" pitchFamily="18" charset="-128"/>
              </a:rPr>
              <a:t>傾聴</a:t>
            </a:r>
            <a:r>
              <a:rPr lang="ja-JP" altLang="en-US" dirty="0">
                <a:latin typeface="UD デジタル 教科書体 NK-B" panose="02020700000000000000" pitchFamily="18" charset="-128"/>
                <a:ea typeface="UD デジタル 教科書体 NK-B" panose="02020700000000000000" pitchFamily="18" charset="-128"/>
              </a:rPr>
              <a:t>できましたか？</a:t>
            </a:r>
            <a:br>
              <a:rPr lang="en-US" altLang="ja-JP" dirty="0">
                <a:latin typeface="UD デジタル 教科書体 NK-B" panose="02020700000000000000" pitchFamily="18" charset="-128"/>
                <a:ea typeface="UD デジタル 教科書体 NK-B" panose="02020700000000000000" pitchFamily="18" charset="-128"/>
              </a:rPr>
            </a:br>
            <a:br>
              <a:rPr lang="en-US" altLang="ja-JP" dirty="0">
                <a:latin typeface="UD デジタル 教科書体 NK-B" panose="02020700000000000000" pitchFamily="18" charset="-128"/>
                <a:ea typeface="UD デジタル 教科書体 NK-B" panose="02020700000000000000" pitchFamily="18" charset="-128"/>
              </a:rPr>
            </a:br>
            <a:r>
              <a:rPr lang="ja-JP" altLang="en-US" dirty="0">
                <a:latin typeface="UD デジタル 教科書体 NK-B" panose="02020700000000000000" pitchFamily="18" charset="-128"/>
                <a:ea typeface="UD デジタル 教科書体 NK-B" panose="02020700000000000000" pitchFamily="18" charset="-128"/>
              </a:rPr>
              <a:t>相手を受けいれる姿勢次第で、今後の本人との関係が良好になるか、それとも・・・</a:t>
            </a:r>
          </a:p>
        </p:txBody>
      </p:sp>
      <p:pic>
        <p:nvPicPr>
          <p:cNvPr id="1946" name="図 4"/>
          <p:cNvPicPr>
            <a:picLocks noChangeAspect="1"/>
          </p:cNvPicPr>
          <p:nvPr/>
        </p:nvPicPr>
        <p:blipFill>
          <a:blip r:embed="rId3"/>
          <a:stretch>
            <a:fillRect/>
          </a:stretch>
        </p:blipFill>
        <p:spPr>
          <a:xfrm>
            <a:off x="7371762" y="4025464"/>
            <a:ext cx="3536813" cy="2617076"/>
          </a:xfrm>
          <a:prstGeom prst="rect">
            <a:avLst/>
          </a:prstGeom>
        </p:spPr>
      </p:pic>
    </p:spTree>
    <p:extLst>
      <p:ext uri="{BB962C8B-B14F-4D97-AF65-F5344CB8AC3E}">
        <p14:creationId xmlns:p14="http://schemas.microsoft.com/office/powerpoint/2010/main" val="168369799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3" name="フッター プレースホルダ 1"/>
          <p:cNvSpPr>
            <a:spLocks noGrp="1"/>
          </p:cNvSpPr>
          <p:nvPr>
            <p:ph type="ftr" sz="quarter" idx="11"/>
          </p:nvPr>
        </p:nvSpPr>
        <p:spPr>
          <a:xfrm>
            <a:off x="2705045" y="6450122"/>
            <a:ext cx="7686907" cy="365125"/>
          </a:xfrm>
        </p:spPr>
        <p:txBody>
          <a:bodyPr/>
          <a:lstStyle/>
          <a:p>
            <a:r>
              <a:rPr kumimoji="1" lang="ja-JP" altLang="en-US" sz="1800" dirty="0">
                <a:solidFill>
                  <a:schemeClr val="tx1"/>
                </a:solidFill>
                <a:latin typeface="UD デジタル 教科書体 NK-B" panose="02020700000000000000" pitchFamily="18" charset="-128"/>
                <a:ea typeface="UD デジタル 教科書体 NK-B" panose="02020700000000000000" pitchFamily="18" charset="-128"/>
              </a:rPr>
              <a:t>改訂障害者相談支援従事者研修テキスト　初任者研修編　より引用</a:t>
            </a:r>
          </a:p>
        </p:txBody>
      </p:sp>
      <p:sp>
        <p:nvSpPr>
          <p:cNvPr id="1174" name="スライド番号プレースホルダ 44"/>
          <p:cNvSpPr>
            <a:spLocks noGrp="1"/>
          </p:cNvSpPr>
          <p:nvPr>
            <p:ph type="sldNum" sz="quarter" idx="12"/>
          </p:nvPr>
        </p:nvSpPr>
        <p:spPr>
          <a:xfrm>
            <a:off x="9296400" y="6429687"/>
            <a:ext cx="2743200" cy="365125"/>
          </a:xfrm>
        </p:spPr>
        <p:txBody>
          <a:bodyPr/>
          <a:lstStyle/>
          <a:p>
            <a:fld id="{DC482F87-D069-4E11-9D1B-0E53CB68B063}" type="slidenum">
              <a:rPr kumimoji="1" lang="ja-JP" altLang="en-US" smtClean="0"/>
              <a:pPr/>
              <a:t>7</a:t>
            </a:fld>
            <a:endParaRPr kumimoji="1" lang="ja-JP" altLang="en-US" dirty="0"/>
          </a:p>
        </p:txBody>
      </p:sp>
      <p:sp>
        <p:nvSpPr>
          <p:cNvPr id="1175" name="角丸四角形 12"/>
          <p:cNvSpPr/>
          <p:nvPr/>
        </p:nvSpPr>
        <p:spPr>
          <a:xfrm>
            <a:off x="2348750" y="136524"/>
            <a:ext cx="7494501" cy="589722"/>
          </a:xfrm>
          <a:prstGeom prst="roundRect">
            <a:avLst/>
          </a:prstGeom>
          <a:solidFill>
            <a:srgbClr val="92D050"/>
          </a:solidFill>
          <a:ln w="539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bg2">
                    <a:lumMod val="25000"/>
                  </a:schemeClr>
                </a:solidFill>
                <a:latin typeface="UD デジタル 教科書体 NK-B" panose="02020700000000000000" pitchFamily="18" charset="-128"/>
                <a:ea typeface="UD デジタル 教科書体 NK-B" panose="02020700000000000000" pitchFamily="18" charset="-128"/>
                <a:cs typeface="メイリオ" panose="020B0604030504040204" pitchFamily="50" charset="-128"/>
              </a:rPr>
              <a:t>養成研修の獲得目標</a:t>
            </a:r>
          </a:p>
        </p:txBody>
      </p:sp>
      <p:sp>
        <p:nvSpPr>
          <p:cNvPr id="1176" name="テキスト ボックス 4"/>
          <p:cNvSpPr txBox="1"/>
          <p:nvPr/>
        </p:nvSpPr>
        <p:spPr>
          <a:xfrm>
            <a:off x="510208" y="1029713"/>
            <a:ext cx="11403495" cy="5509200"/>
          </a:xfrm>
          <a:prstGeom prst="rect">
            <a:avLst/>
          </a:prstGeom>
          <a:noFill/>
        </p:spPr>
        <p:txBody>
          <a:bodyPr wrap="square" rtlCol="0">
            <a:spAutoFit/>
          </a:bodyPr>
          <a:lstStyle/>
          <a:p>
            <a:r>
              <a:rPr lang="ja-JP" altLang="en-US" sz="3200" b="1" dirty="0">
                <a:latin typeface="UD デジタル 教科書体 NK-B" panose="02020700000000000000" pitchFamily="18" charset="-128"/>
                <a:ea typeface="UD デジタル 教科書体 NK-B" panose="02020700000000000000" pitchFamily="18" charset="-128"/>
                <a:cs typeface="メイリオ" pitchFamily="50" charset="-128"/>
              </a:rPr>
              <a:t>① 地域を基盤としたソーシャルワークとして、障害者相談</a:t>
            </a:r>
            <a:endParaRPr lang="en-US" altLang="ja-JP" sz="3200" b="1" dirty="0">
              <a:latin typeface="UD デジタル 教科書体 NK-B" panose="02020700000000000000" pitchFamily="18" charset="-128"/>
              <a:ea typeface="UD デジタル 教科書体 NK-B" panose="02020700000000000000" pitchFamily="18" charset="-128"/>
              <a:cs typeface="メイリオ" pitchFamily="50" charset="-128"/>
            </a:endParaRPr>
          </a:p>
          <a:p>
            <a:r>
              <a:rPr lang="ja-JP" altLang="en-US" sz="3200" b="1" dirty="0">
                <a:latin typeface="UD デジタル 教科書体 NK-B" panose="02020700000000000000" pitchFamily="18" charset="-128"/>
                <a:ea typeface="UD デジタル 教科書体 NK-B" panose="02020700000000000000" pitchFamily="18" charset="-128"/>
                <a:cs typeface="メイリオ" pitchFamily="50" charset="-128"/>
              </a:rPr>
              <a:t>　支援の価値と知識を理解する。</a:t>
            </a:r>
            <a:endParaRPr lang="en-US" altLang="ja-JP" sz="3200" b="1" dirty="0">
              <a:latin typeface="UD デジタル 教科書体 NK-B" panose="02020700000000000000" pitchFamily="18" charset="-128"/>
              <a:ea typeface="UD デジタル 教科書体 NK-B" panose="02020700000000000000" pitchFamily="18" charset="-128"/>
              <a:cs typeface="メイリオ" pitchFamily="50" charset="-128"/>
            </a:endParaRPr>
          </a:p>
          <a:p>
            <a:endParaRPr kumimoji="1" lang="en-US" altLang="ja-JP" sz="3200" b="1" dirty="0">
              <a:latin typeface="UD デジタル 教科書体 NK-B" panose="02020700000000000000" pitchFamily="18" charset="-128"/>
              <a:ea typeface="UD デジタル 教科書体 NK-B" panose="02020700000000000000" pitchFamily="18" charset="-128"/>
              <a:cs typeface="メイリオ" pitchFamily="50" charset="-128"/>
            </a:endParaRPr>
          </a:p>
          <a:p>
            <a:r>
              <a:rPr lang="ja-JP" altLang="en-US" sz="3200" b="1" dirty="0">
                <a:latin typeface="UD デジタル 教科書体 NK-B" panose="02020700000000000000" pitchFamily="18" charset="-128"/>
                <a:ea typeface="UD デジタル 教科書体 NK-B" panose="02020700000000000000" pitchFamily="18" charset="-128"/>
                <a:cs typeface="メイリオ" pitchFamily="50" charset="-128"/>
              </a:rPr>
              <a:t>② </a:t>
            </a:r>
            <a:r>
              <a:rPr lang="ja-JP" altLang="en-US" sz="3200" b="1" dirty="0">
                <a:solidFill>
                  <a:srgbClr val="FF0000"/>
                </a:solidFill>
                <a:latin typeface="UD デジタル 教科書体 NK-B" panose="02020700000000000000" pitchFamily="18" charset="-128"/>
                <a:ea typeface="UD デジタル 教科書体 NK-B" panose="02020700000000000000" pitchFamily="18" charset="-128"/>
                <a:cs typeface="メイリオ" pitchFamily="50" charset="-128"/>
              </a:rPr>
              <a:t>基本相談支援</a:t>
            </a:r>
            <a:r>
              <a:rPr lang="ja-JP" altLang="en-US" sz="3200" b="1" dirty="0">
                <a:latin typeface="UD デジタル 教科書体 NK-B" panose="02020700000000000000" pitchFamily="18" charset="-128"/>
                <a:ea typeface="UD デジタル 教科書体 NK-B" panose="02020700000000000000" pitchFamily="18" charset="-128"/>
                <a:cs typeface="メイリオ" pitchFamily="50" charset="-128"/>
              </a:rPr>
              <a:t>の理論と実際を理解し、障害者</a:t>
            </a:r>
            <a:r>
              <a:rPr lang="ja-JP" altLang="en-US" sz="3200" b="1" dirty="0">
                <a:solidFill>
                  <a:srgbClr val="FF0000"/>
                </a:solidFill>
                <a:latin typeface="UD デジタル 教科書体 NK-B" panose="02020700000000000000" pitchFamily="18" charset="-128"/>
                <a:ea typeface="UD デジタル 教科書体 NK-B" panose="02020700000000000000" pitchFamily="18" charset="-128"/>
                <a:cs typeface="メイリオ" pitchFamily="50" charset="-128"/>
              </a:rPr>
              <a:t>ケアマネジ</a:t>
            </a:r>
            <a:endParaRPr lang="en-US" altLang="ja-JP" sz="3200" b="1" dirty="0">
              <a:solidFill>
                <a:srgbClr val="FF0000"/>
              </a:solidFill>
              <a:latin typeface="UD デジタル 教科書体 NK-B" panose="02020700000000000000" pitchFamily="18" charset="-128"/>
              <a:ea typeface="UD デジタル 教科書体 NK-B" panose="02020700000000000000" pitchFamily="18" charset="-128"/>
              <a:cs typeface="メイリオ" pitchFamily="50" charset="-128"/>
            </a:endParaRPr>
          </a:p>
          <a:p>
            <a:r>
              <a:rPr lang="ja-JP" altLang="en-US" sz="3200" b="1" dirty="0">
                <a:solidFill>
                  <a:srgbClr val="FF0000"/>
                </a:solidFill>
                <a:latin typeface="UD デジタル 教科書体 NK-B" panose="02020700000000000000" pitchFamily="18" charset="-128"/>
                <a:ea typeface="UD デジタル 教科書体 NK-B" panose="02020700000000000000" pitchFamily="18" charset="-128"/>
                <a:cs typeface="メイリオ" pitchFamily="50" charset="-128"/>
              </a:rPr>
              <a:t>　メント</a:t>
            </a:r>
            <a:r>
              <a:rPr lang="ja-JP" altLang="en-US" sz="3200" b="1" dirty="0">
                <a:latin typeface="UD デジタル 教科書体 NK-B" panose="02020700000000000000" pitchFamily="18" charset="-128"/>
                <a:ea typeface="UD デジタル 教科書体 NK-B" panose="02020700000000000000" pitchFamily="18" charset="-128"/>
                <a:cs typeface="メイリオ" pitchFamily="50" charset="-128"/>
              </a:rPr>
              <a:t>のスキルを獲得する。</a:t>
            </a:r>
            <a:endParaRPr kumimoji="1" lang="ja-JP" altLang="en-US" sz="3200" b="1" dirty="0">
              <a:latin typeface="UD デジタル 教科書体 NK-B" panose="02020700000000000000" pitchFamily="18" charset="-128"/>
              <a:ea typeface="UD デジタル 教科書体 NK-B" panose="02020700000000000000" pitchFamily="18" charset="-128"/>
              <a:cs typeface="メイリオ" pitchFamily="50" charset="-128"/>
            </a:endParaRPr>
          </a:p>
          <a:p>
            <a:endParaRPr kumimoji="1" lang="en-US" altLang="ja-JP" sz="3200" b="1" dirty="0">
              <a:latin typeface="UD デジタル 教科書体 NK-B" panose="02020700000000000000" pitchFamily="18" charset="-128"/>
              <a:ea typeface="UD デジタル 教科書体 NK-B" panose="02020700000000000000" pitchFamily="18" charset="-128"/>
              <a:cs typeface="メイリオ" pitchFamily="50" charset="-128"/>
            </a:endParaRPr>
          </a:p>
          <a:p>
            <a:r>
              <a:rPr lang="ja-JP" altLang="en-US" sz="3200" b="1" dirty="0">
                <a:latin typeface="UD デジタル 教科書体 NK-B" panose="02020700000000000000" pitchFamily="18" charset="-128"/>
                <a:ea typeface="UD デジタル 教科書体 NK-B" panose="02020700000000000000" pitchFamily="18" charset="-128"/>
                <a:cs typeface="メイリオ" pitchFamily="50" charset="-128"/>
              </a:rPr>
              <a:t>③ </a:t>
            </a:r>
            <a:r>
              <a:rPr lang="ja-JP" altLang="en-US" sz="3200" b="1" dirty="0">
                <a:solidFill>
                  <a:srgbClr val="FF0000"/>
                </a:solidFill>
                <a:latin typeface="UD デジタル 教科書体 NK-B" panose="02020700000000000000" pitchFamily="18" charset="-128"/>
                <a:ea typeface="UD デジタル 教科書体 NK-B" panose="02020700000000000000" pitchFamily="18" charset="-128"/>
                <a:cs typeface="メイリオ" pitchFamily="50" charset="-128"/>
              </a:rPr>
              <a:t>計画相談支援</a:t>
            </a:r>
            <a:r>
              <a:rPr lang="ja-JP" altLang="en-US" sz="3200" b="1" dirty="0">
                <a:latin typeface="UD デジタル 教科書体 NK-B" panose="02020700000000000000" pitchFamily="18" charset="-128"/>
                <a:ea typeface="UD デジタル 教科書体 NK-B" panose="02020700000000000000" pitchFamily="18" charset="-128"/>
                <a:cs typeface="メイリオ" pitchFamily="50" charset="-128"/>
              </a:rPr>
              <a:t>の実施に関する実務を理解し、一連の業務</a:t>
            </a:r>
            <a:endParaRPr lang="en-US" altLang="ja-JP" sz="3200" b="1" dirty="0">
              <a:latin typeface="UD デジタル 教科書体 NK-B" panose="02020700000000000000" pitchFamily="18" charset="-128"/>
              <a:ea typeface="UD デジタル 教科書体 NK-B" panose="02020700000000000000" pitchFamily="18" charset="-128"/>
              <a:cs typeface="メイリオ" pitchFamily="50" charset="-128"/>
            </a:endParaRPr>
          </a:p>
          <a:p>
            <a:r>
              <a:rPr lang="ja-JP" altLang="en-US" sz="3200" b="1" dirty="0">
                <a:latin typeface="UD デジタル 教科書体 NK-B" panose="02020700000000000000" pitchFamily="18" charset="-128"/>
                <a:ea typeface="UD デジタル 教科書体 NK-B" panose="02020700000000000000" pitchFamily="18" charset="-128"/>
                <a:cs typeface="メイリオ" pitchFamily="50" charset="-128"/>
              </a:rPr>
              <a:t>　ができる。</a:t>
            </a:r>
            <a:endParaRPr kumimoji="1" lang="ja-JP" altLang="en-US" sz="3200" b="1" dirty="0">
              <a:latin typeface="UD デジタル 教科書体 NK-B" panose="02020700000000000000" pitchFamily="18" charset="-128"/>
              <a:ea typeface="UD デジタル 教科書体 NK-B" panose="02020700000000000000" pitchFamily="18" charset="-128"/>
              <a:cs typeface="メイリオ" pitchFamily="50" charset="-128"/>
            </a:endParaRPr>
          </a:p>
          <a:p>
            <a:endParaRPr kumimoji="1" lang="en-US" altLang="ja-JP" sz="3200" b="1" dirty="0">
              <a:latin typeface="UD デジタル 教科書体 NK-B" panose="02020700000000000000" pitchFamily="18" charset="-128"/>
              <a:ea typeface="UD デジタル 教科書体 NK-B" panose="02020700000000000000" pitchFamily="18" charset="-128"/>
              <a:cs typeface="メイリオ" pitchFamily="50" charset="-128"/>
            </a:endParaRPr>
          </a:p>
          <a:p>
            <a:r>
              <a:rPr lang="ja-JP" altLang="en-US" sz="3200" b="1" dirty="0">
                <a:latin typeface="UD デジタル 教科書体 NK-B" panose="02020700000000000000" pitchFamily="18" charset="-128"/>
                <a:ea typeface="UD デジタル 教科書体 NK-B" panose="02020700000000000000" pitchFamily="18" charset="-128"/>
                <a:cs typeface="メイリオ" pitchFamily="50" charset="-128"/>
              </a:rPr>
              <a:t>④ 地域づくりとその核となる（自立支援）協議会の役割と</a:t>
            </a:r>
            <a:endParaRPr lang="en-US" altLang="ja-JP" sz="3200" b="1" dirty="0">
              <a:latin typeface="UD デジタル 教科書体 NK-B" panose="02020700000000000000" pitchFamily="18" charset="-128"/>
              <a:ea typeface="UD デジタル 教科書体 NK-B" panose="02020700000000000000" pitchFamily="18" charset="-128"/>
              <a:cs typeface="メイリオ" pitchFamily="50" charset="-128"/>
            </a:endParaRPr>
          </a:p>
          <a:p>
            <a:r>
              <a:rPr lang="ja-JP" altLang="en-US" sz="3200" b="1" dirty="0">
                <a:latin typeface="UD デジタル 教科書体 NK-B" panose="02020700000000000000" pitchFamily="18" charset="-128"/>
                <a:ea typeface="UD デジタル 教科書体 NK-B" panose="02020700000000000000" pitchFamily="18" charset="-128"/>
                <a:cs typeface="メイリオ" pitchFamily="50" charset="-128"/>
              </a:rPr>
              <a:t>　機能を理解する。</a:t>
            </a:r>
            <a:endParaRPr kumimoji="1" lang="ja-JP" altLang="en-US" sz="2000" b="1" dirty="0">
              <a:latin typeface="UD デジタル 教科書体 NK-B" panose="02020700000000000000" pitchFamily="18" charset="-128"/>
              <a:ea typeface="UD デジタル 教科書体 NK-B" panose="02020700000000000000" pitchFamily="18" charset="-128"/>
              <a:cs typeface="メイリオ" pitchFamily="50" charset="-128"/>
            </a:endParaRPr>
          </a:p>
        </p:txBody>
      </p:sp>
      <p:sp>
        <p:nvSpPr>
          <p:cNvPr id="2" name="テキスト ボックス 1">
            <a:extLst>
              <a:ext uri="{FF2B5EF4-FFF2-40B4-BE49-F238E27FC236}">
                <a16:creationId xmlns:a16="http://schemas.microsoft.com/office/drawing/2014/main" id="{AEE641A5-8232-268E-A46B-0CCBB7439B71}"/>
              </a:ext>
            </a:extLst>
          </p:cNvPr>
          <p:cNvSpPr txBox="1"/>
          <p:nvPr/>
        </p:nvSpPr>
        <p:spPr>
          <a:xfrm>
            <a:off x="9936514" y="6421022"/>
            <a:ext cx="1977189" cy="400110"/>
          </a:xfrm>
          <a:prstGeom prst="rect">
            <a:avLst/>
          </a:prstGeom>
          <a:noFill/>
        </p:spPr>
        <p:txBody>
          <a:bodyPr wrap="square" rtlCol="0">
            <a:spAutoFit/>
          </a:bodyPr>
          <a:lstStyle/>
          <a:p>
            <a:r>
              <a:rPr kumimoji="1" lang="ja-JP" altLang="en-US" sz="2000" dirty="0">
                <a:latin typeface="UD デジタル 教科書体 NK-B" panose="02020700000000000000" pitchFamily="18" charset="-128"/>
                <a:ea typeface="UD デジタル 教科書体 NK-B" panose="02020700000000000000" pitchFamily="18" charset="-128"/>
              </a:rPr>
              <a:t>テキスト</a:t>
            </a:r>
            <a:r>
              <a:rPr kumimoji="1" lang="en-US" altLang="ja-JP" sz="2000" dirty="0">
                <a:latin typeface="UD デジタル 教科書体 NK-B" panose="02020700000000000000" pitchFamily="18" charset="-128"/>
                <a:ea typeface="UD デジタル 教科書体 NK-B" panose="02020700000000000000" pitchFamily="18" charset="-128"/>
              </a:rPr>
              <a:t>P14</a:t>
            </a:r>
            <a:endParaRPr kumimoji="1" lang="ja-JP" altLang="en-US" sz="20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6805608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2" name="Freeform 3"/>
          <p:cNvSpPr/>
          <p:nvPr/>
        </p:nvSpPr>
        <p:spPr>
          <a:xfrm>
            <a:off x="1821274" y="317190"/>
            <a:ext cx="8549452" cy="688833"/>
          </a:xfrm>
          <a:custGeom>
            <a:avLst/>
            <a:gdLst>
              <a:gd name="connsiteX0" fmla="*/ 0 w 3808094"/>
              <a:gd name="connsiteY0" fmla="*/ 71500 h 429005"/>
              <a:gd name="connsiteX1" fmla="*/ 71501 w 3808094"/>
              <a:gd name="connsiteY1" fmla="*/ 0 h 429005"/>
              <a:gd name="connsiteX2" fmla="*/ 3736593 w 3808094"/>
              <a:gd name="connsiteY2" fmla="*/ 0 h 429005"/>
              <a:gd name="connsiteX3" fmla="*/ 3808094 w 3808094"/>
              <a:gd name="connsiteY3" fmla="*/ 71500 h 429005"/>
              <a:gd name="connsiteX4" fmla="*/ 3808094 w 3808094"/>
              <a:gd name="connsiteY4" fmla="*/ 357505 h 429005"/>
              <a:gd name="connsiteX5" fmla="*/ 3736593 w 3808094"/>
              <a:gd name="connsiteY5" fmla="*/ 429005 h 429005"/>
              <a:gd name="connsiteX6" fmla="*/ 71501 w 3808094"/>
              <a:gd name="connsiteY6" fmla="*/ 429005 h 429005"/>
              <a:gd name="connsiteX7" fmla="*/ 0 w 3808094"/>
              <a:gd name="connsiteY7" fmla="*/ 357505 h 429005"/>
              <a:gd name="connsiteX8" fmla="*/ 0 w 3808094"/>
              <a:gd name="connsiteY8" fmla="*/ 71500 h 42900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3808094" h="429005">
                <a:moveTo>
                  <a:pt x="0" y="71500"/>
                </a:moveTo>
                <a:cubicBezTo>
                  <a:pt x="0" y="32003"/>
                  <a:pt x="32004" y="0"/>
                  <a:pt x="71501" y="0"/>
                </a:cubicBezTo>
                <a:lnTo>
                  <a:pt x="3736593" y="0"/>
                </a:lnTo>
                <a:cubicBezTo>
                  <a:pt x="3776090" y="0"/>
                  <a:pt x="3808094" y="32003"/>
                  <a:pt x="3808094" y="71500"/>
                </a:cubicBezTo>
                <a:lnTo>
                  <a:pt x="3808094" y="357505"/>
                </a:lnTo>
                <a:cubicBezTo>
                  <a:pt x="3808094" y="397001"/>
                  <a:pt x="3776090" y="429005"/>
                  <a:pt x="3736593" y="429005"/>
                </a:cubicBezTo>
                <a:lnTo>
                  <a:pt x="71501" y="429005"/>
                </a:lnTo>
                <a:cubicBezTo>
                  <a:pt x="32004" y="429005"/>
                  <a:pt x="0" y="397001"/>
                  <a:pt x="0" y="357505"/>
                </a:cubicBezTo>
                <a:lnTo>
                  <a:pt x="0" y="71500"/>
                </a:lnTo>
              </a:path>
            </a:pathLst>
          </a:custGeom>
          <a:solidFill>
            <a:srgbClr val="4F81BD"/>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400" dirty="0">
                <a:solidFill>
                  <a:schemeClr val="tx1"/>
                </a:solidFill>
                <a:latin typeface="UD デジタル 教科書体 NK-B" panose="02020700000000000000" pitchFamily="18" charset="-128"/>
                <a:ea typeface="UD デジタル 教科書体 NK-B" panose="02020700000000000000" pitchFamily="18" charset="-128"/>
              </a:rPr>
              <a:t>面接場面の基本</a:t>
            </a:r>
            <a:r>
              <a:rPr lang="en-US" altLang="ja-JP" sz="4400" dirty="0">
                <a:solidFill>
                  <a:schemeClr val="tx1"/>
                </a:solidFill>
                <a:latin typeface="UD デジタル 教科書体 NK-B" panose="02020700000000000000" pitchFamily="18" charset="-128"/>
                <a:ea typeface="UD デジタル 教科書体 NK-B" panose="02020700000000000000" pitchFamily="18" charset="-128"/>
              </a:rPr>
              <a:t>/</a:t>
            </a:r>
            <a:r>
              <a:rPr lang="ja-JP" altLang="en-US" sz="4400" dirty="0">
                <a:solidFill>
                  <a:schemeClr val="tx1"/>
                </a:solidFill>
                <a:latin typeface="UD デジタル 教科書体 NK-B" panose="02020700000000000000" pitchFamily="18" charset="-128"/>
                <a:ea typeface="UD デジタル 教科書体 NK-B" panose="02020700000000000000" pitchFamily="18" charset="-128"/>
              </a:rPr>
              <a:t>コツ</a:t>
            </a:r>
            <a:endParaRPr lang="zh-CN" altLang="en-US" sz="44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953" name="TextBox 1"/>
          <p:cNvSpPr txBox="1"/>
          <p:nvPr/>
        </p:nvSpPr>
        <p:spPr>
          <a:xfrm>
            <a:off x="558826" y="1256073"/>
            <a:ext cx="11498094" cy="6140142"/>
          </a:xfrm>
          <a:prstGeom prst="rect">
            <a:avLst/>
          </a:prstGeom>
          <a:noFill/>
        </p:spPr>
        <p:txBody>
          <a:bodyPr wrap="square" lIns="0" tIns="0" rIns="0" rtlCol="0">
            <a:spAutoFit/>
          </a:bodyPr>
          <a:lstStyle/>
          <a:p>
            <a:pPr>
              <a:tabLst/>
            </a:pPr>
            <a:r>
              <a:rPr lang="en-US" altLang="zh-CN" sz="3200" b="1" dirty="0">
                <a:solidFill>
                  <a:srgbClr val="FF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cs typeface="ＭＳ Ｐゴシック" pitchFamily="18" charset="0"/>
              </a:rPr>
              <a:t>①</a:t>
            </a:r>
            <a:r>
              <a:rPr lang="ja-JP" altLang="en-US" sz="3200" b="1" dirty="0">
                <a:solidFill>
                  <a:srgbClr val="FF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cs typeface="ＭＳ Ｐゴシック" pitchFamily="18" charset="0"/>
              </a:rPr>
              <a:t>本人が</a:t>
            </a:r>
            <a:r>
              <a:rPr lang="en-US" altLang="zh-CN" sz="3200" b="1" dirty="0" err="1">
                <a:solidFill>
                  <a:srgbClr val="FF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cs typeface="ＭＳ Ｐゴシック" pitchFamily="18" charset="0"/>
              </a:rPr>
              <a:t>落ち着</a:t>
            </a:r>
            <a:r>
              <a:rPr lang="ja-JP" altLang="en-US" sz="3200" b="1" dirty="0">
                <a:solidFill>
                  <a:srgbClr val="FF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cs typeface="ＭＳ Ｐゴシック" pitchFamily="18" charset="0"/>
              </a:rPr>
              <a:t>ける</a:t>
            </a:r>
            <a:r>
              <a:rPr lang="en-US" altLang="zh-CN" sz="3200" b="1" dirty="0" err="1">
                <a:solidFill>
                  <a:srgbClr val="FF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cs typeface="ＭＳ Ｐゴシック" pitchFamily="18" charset="0"/>
              </a:rPr>
              <a:t>場所を用意する</a:t>
            </a:r>
            <a:endParaRPr lang="en-US" altLang="zh-CN" sz="3200" b="1" dirty="0">
              <a:solidFill>
                <a:srgbClr val="FF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cs typeface="ＭＳ Ｐゴシック" pitchFamily="18" charset="0"/>
            </a:endParaRPr>
          </a:p>
          <a:p>
            <a:pPr>
              <a:tabLst/>
            </a:pPr>
            <a:endParaRPr lang="en-US" altLang="zh-CN" sz="2800"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endParaRPr>
          </a:p>
          <a:p>
            <a:pPr>
              <a:tabLst/>
            </a:pPr>
            <a:r>
              <a:rPr lang="en-US" altLang="zh-CN" sz="2800" dirty="0" err="1">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相談支援専門員は</a:t>
            </a:r>
            <a:r>
              <a:rPr lang="en-US" altLang="zh-CN" sz="2800"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a:t>
            </a:r>
          </a:p>
          <a:p>
            <a:pPr marL="342900" indent="-342900">
              <a:buFont typeface="Arial" panose="020B0604020202020204" pitchFamily="34" charset="0"/>
              <a:buChar char="•"/>
            </a:pPr>
            <a:r>
              <a:rPr lang="en-US" altLang="zh-CN" sz="2800" dirty="0" err="1">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家庭訪問が中心になることが多い</a:t>
            </a:r>
            <a:endParaRPr lang="en-US" altLang="zh-CN" sz="2800"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endParaRPr>
          </a:p>
          <a:p>
            <a:pPr marL="342900" indent="-342900">
              <a:buFont typeface="Arial" panose="020B0604020202020204" pitchFamily="34" charset="0"/>
              <a:buChar char="•"/>
            </a:pPr>
            <a:r>
              <a:rPr lang="en-US" altLang="zh-CN" sz="2800" dirty="0" err="1">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その方が本人の生活状況がわかりやすい</a:t>
            </a:r>
            <a:endParaRPr lang="en-US" altLang="zh-CN" sz="2800"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endParaRPr>
          </a:p>
          <a:p>
            <a:pPr marL="342900" indent="-342900">
              <a:buFont typeface="Arial" panose="020B0604020202020204" pitchFamily="34" charset="0"/>
              <a:buChar char="•"/>
            </a:pPr>
            <a:r>
              <a:rPr lang="en-US" altLang="zh-CN" sz="2800" dirty="0" err="1">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家庭訪問の場合は、本人が落ち着いて話せる状況を作る</a:t>
            </a:r>
            <a:endParaRPr lang="en-US" altLang="zh-CN" sz="2800"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endParaRPr>
          </a:p>
          <a:p>
            <a:pPr>
              <a:tabLst/>
            </a:pPr>
            <a:r>
              <a:rPr lang="en-US" altLang="zh-CN" sz="2800"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a:t>
            </a:r>
            <a:r>
              <a:rPr lang="en-US" altLang="zh-CN" sz="2800" dirty="0" err="1">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場合によっては、本人と家族を別々に面接する必要がある</a:t>
            </a:r>
            <a:endParaRPr lang="en-US" altLang="zh-CN" sz="2800"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endParaRPr>
          </a:p>
          <a:p>
            <a:pPr>
              <a:tabLst/>
            </a:pPr>
            <a:endParaRPr lang="en-US" altLang="zh-CN" sz="2800" dirty="0">
              <a:latin typeface="UD デジタル 教科書体 NK-B" panose="02020700000000000000" pitchFamily="18" charset="-128"/>
              <a:ea typeface="UD デジタル 教科書体 NK-B" panose="02020700000000000000" pitchFamily="18" charset="-128"/>
            </a:endParaRPr>
          </a:p>
          <a:p>
            <a:pPr>
              <a:tabLst/>
            </a:pPr>
            <a:r>
              <a:rPr lang="en-US" altLang="zh-CN" sz="3200" b="1" dirty="0">
                <a:solidFill>
                  <a:srgbClr val="FF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cs typeface="ＭＳ Ｐゴシック" pitchFamily="18" charset="0"/>
              </a:rPr>
              <a:t>②静かな環境を整備する</a:t>
            </a:r>
          </a:p>
          <a:p>
            <a:pPr marL="342900" indent="-342900">
              <a:buFont typeface="Arial" panose="020B0604020202020204" pitchFamily="34" charset="0"/>
              <a:buChar char="•"/>
            </a:pPr>
            <a:endParaRPr lang="en-US" altLang="zh-CN" sz="2800"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endParaRPr>
          </a:p>
          <a:p>
            <a:r>
              <a:rPr lang="en-US" altLang="zh-CN" sz="2800" dirty="0" err="1">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落ち着いて、話に集中できる環境にする</a:t>
            </a:r>
            <a:endParaRPr lang="en-US" altLang="zh-CN" sz="2800"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endParaRPr>
          </a:p>
          <a:p>
            <a:pPr marL="342900" indent="-342900">
              <a:buFont typeface="Arial" panose="020B0604020202020204" pitchFamily="34" charset="0"/>
              <a:buChar char="•"/>
            </a:pPr>
            <a:r>
              <a:rPr lang="en-US" altLang="zh-CN" sz="2800" dirty="0" err="1">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ＴＶが</a:t>
            </a:r>
            <a:r>
              <a:rPr lang="ja-JP" altLang="en-US" sz="2800"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付</a:t>
            </a:r>
            <a:r>
              <a:rPr lang="en-US" altLang="zh-CN" sz="2800" dirty="0" err="1">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いていて集中できない場合は消してもらう</a:t>
            </a:r>
            <a:r>
              <a:rPr lang="ja-JP" altLang="en-US" sz="2800"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事</a:t>
            </a:r>
            <a:r>
              <a:rPr lang="en-US" altLang="zh-CN" sz="2800" dirty="0" err="1">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も必要</a:t>
            </a:r>
            <a:endParaRPr lang="en-US" altLang="zh-CN" sz="2800"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endParaRPr>
          </a:p>
          <a:p>
            <a:pPr>
              <a:tabLst/>
            </a:pPr>
            <a:r>
              <a:rPr lang="en-US" altLang="zh-CN" sz="2800"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a:t>
            </a:r>
            <a:r>
              <a:rPr lang="en-US" altLang="zh-CN" sz="2800" dirty="0" err="1">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小さな子供・犬やその他のペットなども配慮</a:t>
            </a:r>
            <a:endParaRPr lang="en-US" altLang="zh-CN" sz="2800"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endParaRPr>
          </a:p>
          <a:p>
            <a:pPr>
              <a:tabLst/>
            </a:pPr>
            <a:endParaRPr lang="en-US" altLang="zh-CN" sz="2400" b="1"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1570156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9" name="TextBox 1"/>
          <p:cNvSpPr txBox="1">
            <a:spLocks noGrp="1"/>
          </p:cNvSpPr>
          <p:nvPr>
            <p:ph idx="1"/>
          </p:nvPr>
        </p:nvSpPr>
        <p:spPr>
          <a:xfrm>
            <a:off x="366409" y="217717"/>
            <a:ext cx="11459182" cy="6230424"/>
          </a:xfrm>
          <a:prstGeom prst="rect">
            <a:avLst/>
          </a:prstGeom>
          <a:noFill/>
        </p:spPr>
        <p:txBody>
          <a:bodyPr vert="horz" wrap="square" lIns="0" tIns="0" rIns="0" bIns="45720" rtlCol="0">
            <a:spAutoFit/>
          </a:bodyPr>
          <a:lstStyle/>
          <a:p>
            <a:pPr marL="0" indent="0">
              <a:buNone/>
            </a:pPr>
            <a:r>
              <a:rPr lang="en-US" altLang="zh-CN" sz="3200" b="1" dirty="0">
                <a:solidFill>
                  <a:srgbClr val="FF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cs typeface="ＭＳ Ｐゴシック" pitchFamily="18" charset="0"/>
              </a:rPr>
              <a:t>③時 間 を 提 供 </a:t>
            </a:r>
            <a:r>
              <a:rPr lang="en-US" altLang="zh-CN" sz="3200" b="1" dirty="0" err="1">
                <a:solidFill>
                  <a:srgbClr val="FF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cs typeface="ＭＳ Ｐゴシック" pitchFamily="18" charset="0"/>
              </a:rPr>
              <a:t>する</a:t>
            </a:r>
            <a:endParaRPr lang="en-US" altLang="zh-CN" sz="3200" b="1" dirty="0">
              <a:solidFill>
                <a:srgbClr val="FF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cs typeface="ＭＳ Ｐゴシック" pitchFamily="18" charset="0"/>
            </a:endParaRPr>
          </a:p>
          <a:p>
            <a:r>
              <a:rPr lang="en-US" altLang="zh-CN" dirty="0" err="1">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ゆっくり話をできる時間をあらかじめとっておくことで、相手が落ち着いて話をできるようにする</a:t>
            </a:r>
            <a:endParaRPr lang="en-US" altLang="ja-JP" dirty="0">
              <a:latin typeface="UD デジタル 教科書体 NK-B" panose="02020700000000000000" pitchFamily="18" charset="-128"/>
              <a:ea typeface="UD デジタル 教科書体 NK-B" panose="02020700000000000000" pitchFamily="18" charset="-128"/>
            </a:endParaRPr>
          </a:p>
          <a:p>
            <a:pPr marL="376238" indent="-342900">
              <a:defRPr/>
            </a:pPr>
            <a:r>
              <a:rPr lang="ja-JP" altLang="en-US" dirty="0">
                <a:latin typeface="UD デジタル 教科書体 NK-B" panose="02020700000000000000" pitchFamily="18" charset="-128"/>
                <a:ea typeface="UD デジタル 教科書体 NK-B" panose="02020700000000000000" pitchFamily="18" charset="-128"/>
              </a:rPr>
              <a:t>面接の開始時点で終了時刻を確認しておく</a:t>
            </a:r>
            <a:endParaRPr lang="en-US" altLang="ja-JP" dirty="0">
              <a:latin typeface="UD デジタル 教科書体 NK-B" panose="02020700000000000000" pitchFamily="18" charset="-128"/>
              <a:ea typeface="UD デジタル 教科書体 NK-B" panose="02020700000000000000" pitchFamily="18" charset="-128"/>
            </a:endParaRPr>
          </a:p>
          <a:p>
            <a:pPr marL="376238" indent="-342900">
              <a:defRPr/>
            </a:pPr>
            <a:r>
              <a:rPr lang="ja-JP" altLang="en-US" dirty="0">
                <a:latin typeface="UD デジタル 教科書体 NK-B" panose="02020700000000000000" pitchFamily="18" charset="-128"/>
                <a:ea typeface="UD デジタル 教科書体 NK-B" panose="02020700000000000000" pitchFamily="18" charset="-128"/>
              </a:rPr>
              <a:t>相談者には集中して話すよう意識づけになり、その回のまとめに入りやすくなる</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dirty="0">
              <a:solidFill>
                <a:srgbClr val="FF0000"/>
              </a:solidFill>
              <a:latin typeface="UD デジタル 教科書体 NK-B" panose="02020700000000000000" pitchFamily="18" charset="-128"/>
              <a:ea typeface="UD デジタル 教科書体 NK-B" panose="02020700000000000000" pitchFamily="18" charset="-128"/>
              <a:cs typeface="ＭＳ Ｐゴシック" pitchFamily="18" charset="0"/>
            </a:endParaRPr>
          </a:p>
          <a:p>
            <a:pPr marL="0" indent="0">
              <a:buNone/>
            </a:pPr>
            <a:r>
              <a:rPr lang="ja-JP" altLang="en-US" sz="3200" b="1" dirty="0">
                <a:solidFill>
                  <a:srgbClr val="FF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cs typeface="ＭＳ Ｐゴシック" pitchFamily="18" charset="0"/>
              </a:rPr>
              <a:t>④緊張を取り除く</a:t>
            </a:r>
            <a:endParaRPr lang="en-US" altLang="zh-CN" sz="3200" b="1" dirty="0">
              <a:solidFill>
                <a:srgbClr val="FF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cs typeface="ＭＳ Ｐゴシック" pitchFamily="18" charset="0"/>
            </a:endParaRPr>
          </a:p>
          <a:p>
            <a:r>
              <a:rPr lang="ja-JP" altLang="en-US"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最初は相手は緊張していることが多いので、あいさつに始まり、軽いおしゃべりや季節の話、身近なニュースなどの話題からはいるのも良い</a:t>
            </a:r>
            <a:endParaRPr lang="en-US" altLang="ja-JP"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endParaRPr>
          </a:p>
          <a:p>
            <a:r>
              <a:rPr lang="ja-JP" altLang="en-US"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座る位置は、対面よりも横並びか、</a:t>
            </a:r>
            <a:r>
              <a:rPr lang="ja-JP" altLang="en-US" dirty="0">
                <a:latin typeface="UD デジタル 教科書体 NK-B" panose="02020700000000000000" pitchFamily="18" charset="-128"/>
                <a:ea typeface="UD デジタル 教科書体 NK-B" panose="02020700000000000000" pitchFamily="18" charset="-128"/>
              </a:rPr>
              <a:t>基本は９０度。</a:t>
            </a:r>
            <a:r>
              <a:rPr lang="ja-JP" altLang="en-US"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角を挟んで斜めに位置をとった方が緊張しにくい。（パーソナルスペースを侵さないように配慮）</a:t>
            </a:r>
            <a:endParaRPr lang="en-US" altLang="ja-JP" dirty="0">
              <a:latin typeface="UD デジタル 教科書体 NK-B" panose="02020700000000000000" pitchFamily="18" charset="-128"/>
              <a:ea typeface="UD デジタル 教科書体 NK-B" panose="02020700000000000000" pitchFamily="18" charset="-128"/>
            </a:endParaRPr>
          </a:p>
          <a:p>
            <a:pPr marL="376238" indent="-342900">
              <a:defRPr/>
            </a:pPr>
            <a:r>
              <a:rPr lang="ja-JP" altLang="en-US" dirty="0">
                <a:latin typeface="UD デジタル 教科書体 NK-B" panose="02020700000000000000" pitchFamily="18" charset="-128"/>
                <a:ea typeface="UD デジタル 教科書体 NK-B" panose="02020700000000000000" pitchFamily="18" charset="-128"/>
              </a:rPr>
              <a:t>極力、相談者との視線を水平に近づける（例：車椅子の方、寝たきりの方）</a:t>
            </a:r>
            <a:endParaRPr lang="en-US" altLang="ja-JP"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42924069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5" name="コンテンツ プレースホルダー 2"/>
          <p:cNvSpPr>
            <a:spLocks noGrp="1"/>
          </p:cNvSpPr>
          <p:nvPr>
            <p:ph idx="1"/>
          </p:nvPr>
        </p:nvSpPr>
        <p:spPr>
          <a:xfrm>
            <a:off x="408562" y="423746"/>
            <a:ext cx="11361906" cy="5773854"/>
          </a:xfrm>
        </p:spPr>
        <p:txBody>
          <a:bodyPr>
            <a:normAutofit/>
          </a:bodyPr>
          <a:lstStyle/>
          <a:p>
            <a:pPr marL="0" indent="0">
              <a:buNone/>
            </a:pPr>
            <a:r>
              <a:rPr lang="ja-JP" altLang="en-US" sz="3200" b="1" dirty="0">
                <a:solidFill>
                  <a:srgbClr val="FF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cs typeface="ＭＳ Ｐゴシック" pitchFamily="18" charset="0"/>
              </a:rPr>
              <a:t>⑤言い分を聞く</a:t>
            </a:r>
          </a:p>
          <a:p>
            <a:endParaRPr lang="en-US" altLang="ja-JP" sz="2400"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endParaRPr>
          </a:p>
          <a:p>
            <a:r>
              <a:rPr lang="ja-JP" altLang="en-US"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情報収集ばかりにとらわれ、こちらの質問をたたみかけるようにするのでは、必要な、意味のある情報は得られない</a:t>
            </a:r>
            <a:endParaRPr lang="en-US" altLang="ja-JP" dirty="0">
              <a:latin typeface="UD デジタル 教科書体 NK-B" panose="02020700000000000000" pitchFamily="18" charset="-128"/>
              <a:ea typeface="UD デジタル 教科書体 NK-B" panose="02020700000000000000" pitchFamily="18" charset="-128"/>
            </a:endParaRPr>
          </a:p>
          <a:p>
            <a:r>
              <a:rPr lang="ja-JP" altLang="en-US" dirty="0">
                <a:latin typeface="UD デジタル 教科書体 NK-B" panose="02020700000000000000" pitchFamily="18" charset="-128"/>
                <a:ea typeface="UD デジタル 教科書体 NK-B" panose="02020700000000000000" pitchFamily="18" charset="-128"/>
              </a:rPr>
              <a:t>答えが「はい、いいえ」で終わってしまうようなものより、「～について、どんなご様子ですか」と自然な会話を重ねながら、そこから必要な情報を整理していく</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dirty="0">
                <a:latin typeface="UD デジタル 教科書体 NK-B" panose="02020700000000000000" pitchFamily="18" charset="-128"/>
                <a:ea typeface="UD デジタル 教科書体 NK-B" panose="02020700000000000000" pitchFamily="18" charset="-128"/>
              </a:rPr>
              <a:t>＊質問の仕方の工夫   閉じた質問・開いた質問など</a:t>
            </a:r>
          </a:p>
          <a:p>
            <a:pPr marL="0" indent="0">
              <a:buNone/>
            </a:pPr>
            <a:r>
              <a:rPr lang="ja-JP" altLang="en-US" dirty="0">
                <a:latin typeface="UD デジタル 教科書体 NK-B" panose="02020700000000000000" pitchFamily="18" charset="-128"/>
                <a:ea typeface="UD デジタル 教科書体 NK-B" panose="02020700000000000000" pitchFamily="18" charset="-128"/>
              </a:rPr>
              <a:t>＊アセスメント票の聴き取り＝事情聴取   相手が満足しない</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dirty="0">
                <a:latin typeface="UD デジタル 教科書体 NK-B" panose="02020700000000000000" pitchFamily="18" charset="-128"/>
                <a:ea typeface="UD デジタル 教科書体 NK-B" panose="02020700000000000000" pitchFamily="18" charset="-128"/>
              </a:rPr>
              <a:t>＊会話の中から、情報をこちらが整理していく</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dirty="0">
                <a:latin typeface="UD デジタル 教科書体 NK-B" panose="02020700000000000000" pitchFamily="18" charset="-128"/>
                <a:ea typeface="UD デジタル 教科書体 NK-B" panose="02020700000000000000" pitchFamily="18" charset="-128"/>
              </a:rPr>
              <a:t>　＝面接技術</a:t>
            </a:r>
          </a:p>
          <a:p>
            <a:pPr marL="0" indent="0">
              <a:buNone/>
            </a:pPr>
            <a:endParaRPr lang="ja-JP" altLang="en-US" b="1" dirty="0">
              <a:latin typeface="UD デジタル 教科書体 NK-R" panose="02020400000000000000" pitchFamily="18" charset="-128"/>
              <a:ea typeface="UD デジタル 教科書体 NK-R" panose="02020400000000000000" pitchFamily="18" charset="-128"/>
            </a:endParaRPr>
          </a:p>
          <a:p>
            <a:pPr marL="0" indent="0">
              <a:buNone/>
            </a:pPr>
            <a:endParaRPr lang="ja-JP" altLang="en-US" b="1"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41580560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1" name="コンテンツ プレースホルダー 2"/>
          <p:cNvSpPr>
            <a:spLocks noGrp="1"/>
          </p:cNvSpPr>
          <p:nvPr>
            <p:ph idx="1"/>
          </p:nvPr>
        </p:nvSpPr>
        <p:spPr>
          <a:xfrm>
            <a:off x="730128" y="516778"/>
            <a:ext cx="10731744" cy="5388721"/>
          </a:xfrm>
        </p:spPr>
        <p:txBody>
          <a:bodyPr>
            <a:normAutofit/>
          </a:bodyPr>
          <a:lstStyle/>
          <a:p>
            <a:pPr marL="0" indent="0">
              <a:buNone/>
            </a:pPr>
            <a:r>
              <a:rPr lang="ja-JP" altLang="en-US" sz="3200" b="1" dirty="0">
                <a:solidFill>
                  <a:srgbClr val="FF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⑥合いの手を工夫する</a:t>
            </a:r>
            <a:endParaRPr lang="en-US" altLang="ja-JP" sz="3200" b="1" dirty="0">
              <a:solidFill>
                <a:srgbClr val="FF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pPr marL="0" indent="0">
              <a:buNone/>
            </a:pPr>
            <a:endParaRPr lang="ja-JP" altLang="en-US" b="1" dirty="0">
              <a:solidFill>
                <a:srgbClr val="FF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r>
              <a:rPr lang="ja-JP" altLang="en-US" dirty="0">
                <a:latin typeface="UD デジタル 教科書体 NK-B" panose="02020700000000000000" pitchFamily="18" charset="-128"/>
                <a:ea typeface="UD デジタル 教科書体 NK-B" panose="02020700000000000000" pitchFamily="18" charset="-128"/>
              </a:rPr>
              <a:t>面接上手は聞き上手</a:t>
            </a:r>
            <a:endParaRPr lang="en-US" altLang="ja-JP" dirty="0">
              <a:latin typeface="UD デジタル 教科書体 NK-B" panose="02020700000000000000" pitchFamily="18" charset="-128"/>
              <a:ea typeface="UD デジタル 教科書体 NK-B" panose="02020700000000000000" pitchFamily="18" charset="-128"/>
            </a:endParaRPr>
          </a:p>
          <a:p>
            <a:r>
              <a:rPr lang="ja-JP" altLang="en-US" dirty="0">
                <a:latin typeface="UD デジタル 教科書体 NK-B" panose="02020700000000000000" pitchFamily="18" charset="-128"/>
                <a:ea typeface="UD デジタル 教科書体 NK-B" panose="02020700000000000000" pitchFamily="18" charset="-128"/>
              </a:rPr>
              <a:t>聞き上手は、相槌合いの上手</a:t>
            </a:r>
          </a:p>
          <a:p>
            <a:r>
              <a:rPr lang="ja-JP" altLang="en-US" dirty="0">
                <a:latin typeface="UD デジタル 教科書体 NK-B" panose="02020700000000000000" pitchFamily="18" charset="-128"/>
                <a:ea typeface="UD デジタル 教科書体 NK-B" panose="02020700000000000000" pitchFamily="18" charset="-128"/>
              </a:rPr>
              <a:t>笑顔やジェスチャーも工夫が必要</a:t>
            </a:r>
          </a:p>
          <a:p>
            <a:r>
              <a:rPr lang="ja-JP" altLang="en-US" dirty="0">
                <a:latin typeface="UD デジタル 教科書体 NK-B" panose="02020700000000000000" pitchFamily="18" charset="-128"/>
                <a:ea typeface="UD デジタル 教科書体 NK-B" panose="02020700000000000000" pitchFamily="18" charset="-128"/>
              </a:rPr>
              <a:t>口先だけでは効果はない＝聞き手が本心から興味を持って聞こうとする態度が、相手の態度に反映される</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dirty="0">
                <a:latin typeface="UD デジタル 教科書体 NK-B" panose="02020700000000000000" pitchFamily="18" charset="-128"/>
                <a:ea typeface="UD デジタル 教科書体 NK-B" panose="02020700000000000000" pitchFamily="18" charset="-128"/>
              </a:rPr>
              <a:t>＊普段から「ふーん、へえ、なるほど」などの相槌や表情の練習をしておくと良い</a:t>
            </a:r>
            <a:endParaRPr lang="en-US" altLang="ja-JP"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347358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7" name="コンテンツ プレースホルダー 2"/>
          <p:cNvSpPr>
            <a:spLocks noGrp="1"/>
          </p:cNvSpPr>
          <p:nvPr>
            <p:ph idx="1"/>
          </p:nvPr>
        </p:nvSpPr>
        <p:spPr>
          <a:xfrm>
            <a:off x="583659" y="458290"/>
            <a:ext cx="11455941" cy="6266360"/>
          </a:xfrm>
        </p:spPr>
        <p:txBody>
          <a:bodyPr>
            <a:normAutofit/>
          </a:bodyPr>
          <a:lstStyle/>
          <a:p>
            <a:pPr marL="0" indent="0">
              <a:buNone/>
            </a:pPr>
            <a:r>
              <a:rPr lang="ja-JP" altLang="en-US" sz="3200" b="1" dirty="0">
                <a:solidFill>
                  <a:srgbClr val="FF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⑦理解したことを確認する</a:t>
            </a:r>
          </a:p>
          <a:p>
            <a:r>
              <a:rPr lang="ja-JP" altLang="en-US" dirty="0">
                <a:latin typeface="UD デジタル 教科書体 NK-B" panose="02020700000000000000" pitchFamily="18" charset="-128"/>
                <a:ea typeface="UD デジタル 教科書体 NK-B" panose="02020700000000000000" pitchFamily="18" charset="-128"/>
              </a:rPr>
              <a:t>途中で、こちらが理解したことを整理して本人に確認する</a:t>
            </a:r>
          </a:p>
          <a:p>
            <a:r>
              <a:rPr lang="ja-JP" altLang="en-US" dirty="0">
                <a:latin typeface="UD デジタル 教科書体 NK-B" panose="02020700000000000000" pitchFamily="18" charset="-128"/>
                <a:ea typeface="UD デジタル 教科書体 NK-B" panose="02020700000000000000" pitchFamily="18" charset="-128"/>
              </a:rPr>
              <a:t>こちらの受け取り方の修正ができ、相談者側も内容が正しく伝わった安心感が得られる</a:t>
            </a:r>
            <a:endParaRPr lang="en-US" altLang="ja-JP" dirty="0">
              <a:latin typeface="UD デジタル 教科書体 NK-B" panose="02020700000000000000" pitchFamily="18" charset="-128"/>
              <a:ea typeface="UD デジタル 教科書体 NK-B" panose="02020700000000000000" pitchFamily="18" charset="-128"/>
            </a:endParaRPr>
          </a:p>
          <a:p>
            <a:r>
              <a:rPr lang="ja-JP" altLang="en-US" dirty="0">
                <a:latin typeface="UD デジタル 教科書体 NK-B" panose="02020700000000000000" pitchFamily="18" charset="-128"/>
                <a:ea typeface="UD デジタル 教科書体 NK-B" panose="02020700000000000000" pitchFamily="18" charset="-128"/>
              </a:rPr>
              <a:t>次の話に進めやすくなる</a:t>
            </a:r>
          </a:p>
          <a:p>
            <a:pPr marL="0" indent="0">
              <a:buNone/>
            </a:pPr>
            <a:endParaRPr lang="en-US" altLang="ja-JP" sz="2600" dirty="0">
              <a:solidFill>
                <a:srgbClr val="FF0000"/>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3200" b="1" dirty="0">
                <a:solidFill>
                  <a:srgbClr val="FF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⑧対策を提案する</a:t>
            </a:r>
          </a:p>
          <a:p>
            <a:r>
              <a:rPr lang="ja-JP" altLang="en-US" dirty="0">
                <a:latin typeface="UD デジタル 教科書体 NK-B" panose="02020700000000000000" pitchFamily="18" charset="-128"/>
                <a:ea typeface="UD デジタル 教科書体 NK-B" panose="02020700000000000000" pitchFamily="18" charset="-128"/>
              </a:rPr>
              <a:t>話が終盤になってきたら、それまでの話を整理し、今後の対策についての考えを提示する</a:t>
            </a:r>
            <a:endParaRPr lang="en-US" altLang="ja-JP" dirty="0">
              <a:latin typeface="UD デジタル 教科書体 NK-B" panose="02020700000000000000" pitchFamily="18" charset="-128"/>
              <a:ea typeface="UD デジタル 教科書体 NK-B" panose="02020700000000000000" pitchFamily="18" charset="-128"/>
            </a:endParaRPr>
          </a:p>
          <a:p>
            <a:r>
              <a:rPr lang="ja-JP" altLang="en-US" dirty="0">
                <a:latin typeface="UD デジタル 教科書体 NK-B" panose="02020700000000000000" pitchFamily="18" charset="-128"/>
                <a:ea typeface="UD デジタル 教科書体 NK-B" panose="02020700000000000000" pitchFamily="18" charset="-128"/>
              </a:rPr>
              <a:t>それをすることで、改めてもう一段深まった心配や情報が入ってくることが多い</a:t>
            </a:r>
            <a:endParaRPr lang="en-US" altLang="ja-JP" dirty="0">
              <a:latin typeface="UD デジタル 教科書体 NK-B" panose="02020700000000000000" pitchFamily="18" charset="-128"/>
              <a:ea typeface="UD デジタル 教科書体 NK-B" panose="02020700000000000000" pitchFamily="18" charset="-128"/>
            </a:endParaRPr>
          </a:p>
          <a:p>
            <a:r>
              <a:rPr lang="ja-JP" altLang="en-US" dirty="0">
                <a:latin typeface="UD デジタル 教科書体 NK-B" panose="02020700000000000000" pitchFamily="18" charset="-128"/>
                <a:ea typeface="UD デジタル 教科書体 NK-B" panose="02020700000000000000" pitchFamily="18" charset="-128"/>
              </a:rPr>
              <a:t>１回の面接ですべてを処理しようとすると無理が出てくるので、今後に残された課題にすることも良い</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2600" dirty="0">
              <a:solidFill>
                <a:srgbClr val="FF0000"/>
              </a:solidFill>
              <a:latin typeface="UD デジタル 教科書体 NK-R" panose="02020400000000000000" pitchFamily="18" charset="-128"/>
              <a:ea typeface="UD デジタル 教科書体 NK-R" panose="02020400000000000000" pitchFamily="18" charset="-128"/>
            </a:endParaRPr>
          </a:p>
          <a:p>
            <a:pPr marL="0" indent="0">
              <a:buNone/>
            </a:pPr>
            <a:endParaRPr lang="ja-JP" altLang="en-US" b="1" dirty="0">
              <a:latin typeface="UD デジタル 教科書体 NK-R" panose="02020400000000000000" pitchFamily="18" charset="-128"/>
              <a:ea typeface="UD デジタル 教科書体 NK-R" panose="02020400000000000000" pitchFamily="18" charset="-128"/>
            </a:endParaRPr>
          </a:p>
          <a:p>
            <a:endParaRPr lang="ja-JP" altLang="en-US" b="1" dirty="0">
              <a:latin typeface="UD デジタル 教科書体 NK-R" panose="02020400000000000000" pitchFamily="18" charset="-128"/>
              <a:ea typeface="UD デジタル 教科書体 NK-R" panose="02020400000000000000" pitchFamily="18" charset="-128"/>
            </a:endParaRPr>
          </a:p>
          <a:p>
            <a:endParaRPr lang="ja-JP" altLang="en-US" b="1" dirty="0">
              <a:latin typeface="UD デジタル 教科書体 NK-R" panose="02020400000000000000" pitchFamily="18" charset="-128"/>
              <a:ea typeface="UD デジタル 教科書体 NK-R" panose="02020400000000000000" pitchFamily="18" charset="-128"/>
            </a:endParaRPr>
          </a:p>
          <a:p>
            <a:pPr marL="0" indent="0">
              <a:buNone/>
            </a:pPr>
            <a:endParaRPr kumimoji="1" lang="ja-JP" altLang="en-US" b="1"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3381087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3" name="コンテンツ プレースホルダー 2"/>
          <p:cNvSpPr>
            <a:spLocks noGrp="1"/>
          </p:cNvSpPr>
          <p:nvPr>
            <p:ph idx="1"/>
          </p:nvPr>
        </p:nvSpPr>
        <p:spPr>
          <a:xfrm>
            <a:off x="369651" y="657922"/>
            <a:ext cx="11439728" cy="5665056"/>
          </a:xfrm>
        </p:spPr>
        <p:txBody>
          <a:bodyPr>
            <a:normAutofit/>
          </a:bodyPr>
          <a:lstStyle/>
          <a:p>
            <a:pPr marL="0" indent="0">
              <a:buNone/>
            </a:pPr>
            <a:r>
              <a:rPr lang="ja-JP" altLang="en-US" sz="3200" b="1" dirty="0">
                <a:solidFill>
                  <a:srgbClr val="FF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⑨感想や言い残しを確認する</a:t>
            </a:r>
            <a:endParaRPr lang="ja-JP" altLang="en-US" b="1" dirty="0">
              <a:solidFill>
                <a:srgbClr val="FF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r>
              <a:rPr lang="ja-JP" altLang="en-US" dirty="0">
                <a:latin typeface="UD デジタル 教科書体 NK-B" panose="02020700000000000000" pitchFamily="18" charset="-128"/>
                <a:ea typeface="UD デジタル 教科書体 NK-B" panose="02020700000000000000" pitchFamily="18" charset="-128"/>
              </a:rPr>
              <a:t>最後に、その日の面接に対する感想や言い残しを聞いてみる   「いかがでしたか？」「他に心配なことはありますか？」</a:t>
            </a:r>
            <a:endParaRPr lang="en-US" altLang="ja-JP" dirty="0">
              <a:latin typeface="UD デジタル 教科書体 NK-B" panose="02020700000000000000" pitchFamily="18" charset="-128"/>
              <a:ea typeface="UD デジタル 教科書体 NK-B" panose="02020700000000000000" pitchFamily="18" charset="-128"/>
            </a:endParaRPr>
          </a:p>
          <a:p>
            <a:r>
              <a:rPr lang="ja-JP" altLang="en-US" dirty="0">
                <a:latin typeface="UD デジタル 教科書体 NK-B" panose="02020700000000000000" pitchFamily="18" charset="-128"/>
                <a:ea typeface="UD デジタル 教科書体 NK-B" panose="02020700000000000000" pitchFamily="18" charset="-128"/>
              </a:rPr>
              <a:t>思いも寄らない本音が出てくることもある</a:t>
            </a:r>
          </a:p>
          <a:p>
            <a:r>
              <a:rPr lang="ja-JP" altLang="en-US" dirty="0">
                <a:latin typeface="UD デジタル 教科書体 NK-B" panose="02020700000000000000" pitchFamily="18" charset="-128"/>
                <a:ea typeface="UD デジタル 教科書体 NK-B" panose="02020700000000000000" pitchFamily="18" charset="-128"/>
              </a:rPr>
              <a:t>感謝の言葉が聞けると、専門家として喜びがわく</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dirty="0">
                <a:latin typeface="UD デジタル 教科書体 NK-B" panose="02020700000000000000" pitchFamily="18" charset="-128"/>
                <a:ea typeface="UD デジタル 教科書体 NK-B" panose="02020700000000000000" pitchFamily="18" charset="-128"/>
              </a:rPr>
              <a:t>「聴いてくれてありがとう」「気持ちがすっきりした」</a:t>
            </a:r>
            <a:endParaRPr lang="ja-JP" altLang="en-US" b="1"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2400" dirty="0">
              <a:solidFill>
                <a:srgbClr val="FF0000"/>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3200" b="1" dirty="0">
                <a:solidFill>
                  <a:srgbClr val="FF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⑩次の面接を予約する</a:t>
            </a:r>
            <a:endParaRPr lang="ja-JP" altLang="en-US" b="1" dirty="0">
              <a:solidFill>
                <a:srgbClr val="FF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r>
              <a:rPr lang="ja-JP" altLang="en-US" dirty="0">
                <a:latin typeface="UD デジタル 教科書体 NK-B" panose="02020700000000000000" pitchFamily="18" charset="-128"/>
                <a:ea typeface="UD デジタル 教科書体 NK-B" panose="02020700000000000000" pitchFamily="18" charset="-128"/>
              </a:rPr>
              <a:t>次の面接日時を確認して終える</a:t>
            </a:r>
          </a:p>
        </p:txBody>
      </p:sp>
    </p:spTree>
    <p:extLst>
      <p:ext uri="{BB962C8B-B14F-4D97-AF65-F5344CB8AC3E}">
        <p14:creationId xmlns:p14="http://schemas.microsoft.com/office/powerpoint/2010/main" val="5080572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9" name="Rectangle 7"/>
          <p:cNvSpPr>
            <a:spLocks noGrp="1" noChangeArrowheads="1"/>
          </p:cNvSpPr>
          <p:nvPr>
            <p:ph idx="1"/>
          </p:nvPr>
        </p:nvSpPr>
        <p:spPr>
          <a:xfrm>
            <a:off x="817124" y="555812"/>
            <a:ext cx="11011710" cy="5918140"/>
          </a:xfrm>
          <a:noFill/>
          <a:ln/>
        </p:spPr>
        <p:txBody>
          <a:bodyPr vert="horz" lIns="84385" tIns="42194" rIns="84385" bIns="42194" rtlCol="0" anchor="t">
            <a:normAutofit/>
          </a:bodyPr>
          <a:lstStyle/>
          <a:p>
            <a:pPr algn="l"/>
            <a:r>
              <a:rPr lang="ja-JP" altLang="en-US" sz="3242" b="1" dirty="0">
                <a:latin typeface="UD デジタル 教科書体 NK-B" panose="02020700000000000000" pitchFamily="18" charset="-128"/>
                <a:ea typeface="UD デジタル 教科書体 NK-B" panose="02020700000000000000" pitchFamily="18" charset="-128"/>
              </a:rPr>
              <a:t>そもそも支援とは</a:t>
            </a:r>
            <a:r>
              <a:rPr lang="en-US" altLang="ja-JP" sz="3242" b="1" dirty="0">
                <a:latin typeface="UD デジタル 教科書体 NK-B" panose="02020700000000000000" pitchFamily="18" charset="-128"/>
                <a:ea typeface="UD デジタル 教科書体 NK-B" panose="02020700000000000000" pitchFamily="18" charset="-128"/>
              </a:rPr>
              <a:t>???</a:t>
            </a:r>
            <a:br>
              <a:rPr lang="en-US" altLang="ja-JP" sz="3242" b="1" dirty="0">
                <a:latin typeface="UD デジタル 教科書体 NK-B" panose="02020700000000000000" pitchFamily="18" charset="-128"/>
                <a:ea typeface="UD デジタル 教科書体 NK-B" panose="02020700000000000000" pitchFamily="18" charset="-128"/>
              </a:rPr>
            </a:br>
            <a:endParaRPr lang="en-US" altLang="ja-JP" sz="3242" b="1"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882" b="1" dirty="0">
                <a:latin typeface="UD デジタル 教科書体 NK-B" panose="02020700000000000000" pitchFamily="18" charset="-128"/>
                <a:ea typeface="UD デジタル 教科書体 NK-B" panose="02020700000000000000" pitchFamily="18" charset="-128"/>
              </a:rPr>
              <a:t>支援の動機は</a:t>
            </a:r>
            <a:r>
              <a:rPr lang="ja-JP" altLang="en-US" sz="2882" b="1" dirty="0">
                <a:solidFill>
                  <a:srgbClr val="FF0000"/>
                </a:solidFill>
                <a:latin typeface="UD デジタル 教科書体 NK-B" panose="02020700000000000000" pitchFamily="18" charset="-128"/>
                <a:ea typeface="UD デジタル 教科書体 NK-B" panose="02020700000000000000" pitchFamily="18" charset="-128"/>
              </a:rPr>
              <a:t>「</a:t>
            </a:r>
            <a:r>
              <a:rPr lang="ja-JP" altLang="en-US" sz="3242" b="1" dirty="0">
                <a:solidFill>
                  <a:srgbClr val="FF0000"/>
                </a:solidFill>
                <a:latin typeface="UD デジタル 教科書体 NK-B" panose="02020700000000000000" pitchFamily="18" charset="-128"/>
                <a:ea typeface="UD デジタル 教科書体 NK-B" panose="02020700000000000000" pitchFamily="18" charset="-128"/>
              </a:rPr>
              <a:t>聴くこと」</a:t>
            </a:r>
            <a:r>
              <a:rPr lang="ja-JP" altLang="en-US" sz="2882" b="1" dirty="0">
                <a:latin typeface="UD デジタル 教科書体 NK-B" panose="02020700000000000000" pitchFamily="18" charset="-128"/>
                <a:ea typeface="UD デジタル 教科書体 NK-B" panose="02020700000000000000" pitchFamily="18" charset="-128"/>
              </a:rPr>
              <a:t>によって得られる。</a:t>
            </a:r>
            <a:br>
              <a:rPr lang="ja-JP" altLang="en-US" sz="2882" b="1" dirty="0">
                <a:latin typeface="UD デジタル 教科書体 NK-B" panose="02020700000000000000" pitchFamily="18" charset="-128"/>
                <a:ea typeface="UD デジタル 教科書体 NK-B" panose="02020700000000000000" pitchFamily="18" charset="-128"/>
              </a:rPr>
            </a:br>
            <a:r>
              <a:rPr lang="ja-JP" altLang="en-US" b="1" dirty="0">
                <a:solidFill>
                  <a:srgbClr val="FF0000"/>
                </a:solidFill>
                <a:latin typeface="UD デジタル 教科書体 NK-B" panose="02020700000000000000" pitchFamily="18" charset="-128"/>
                <a:ea typeface="UD デジタル 教科書体 NK-B" panose="02020700000000000000" pitchFamily="18" charset="-128"/>
              </a:rPr>
              <a:t>聴くとは聴こうとする側からの言葉。</a:t>
            </a:r>
            <a:br>
              <a:rPr lang="ja-JP" altLang="en-US" b="1" dirty="0">
                <a:solidFill>
                  <a:srgbClr val="FF0000"/>
                </a:solidFill>
                <a:latin typeface="UD デジタル 教科書体 NK-B" panose="02020700000000000000" pitchFamily="18" charset="-128"/>
                <a:ea typeface="UD デジタル 教科書体 NK-B" panose="02020700000000000000" pitchFamily="18" charset="-128"/>
              </a:rPr>
            </a:br>
            <a:r>
              <a:rPr lang="ja-JP" altLang="en-US" b="1" dirty="0">
                <a:solidFill>
                  <a:srgbClr val="FF0000"/>
                </a:solidFill>
                <a:latin typeface="UD デジタル 教科書体 NK-B" panose="02020700000000000000" pitchFamily="18" charset="-128"/>
                <a:ea typeface="UD デジタル 教科書体 NK-B" panose="02020700000000000000" pitchFamily="18" charset="-128"/>
              </a:rPr>
              <a:t>聴かれる側に対しては、聴かせて頂くと言う姿勢が必要。</a:t>
            </a:r>
            <a:br>
              <a:rPr lang="ja-JP" altLang="en-US" sz="2522" b="1" dirty="0">
                <a:latin typeface="UD デジタル 教科書体 NK-B" panose="02020700000000000000" pitchFamily="18" charset="-128"/>
                <a:ea typeface="UD デジタル 教科書体 NK-B" panose="02020700000000000000" pitchFamily="18" charset="-128"/>
              </a:rPr>
            </a:br>
            <a:endParaRPr lang="en-US" altLang="ja-JP" sz="2882" b="1"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882" b="1" dirty="0">
                <a:latin typeface="UD デジタル 教科書体 NK-B" panose="02020700000000000000" pitchFamily="18" charset="-128"/>
                <a:ea typeface="UD デジタル 教科書体 NK-B" panose="02020700000000000000" pitchFamily="18" charset="-128"/>
              </a:rPr>
              <a:t>聴くことは</a:t>
            </a:r>
            <a:r>
              <a:rPr lang="ja-JP" altLang="en-US" sz="2882" b="1" dirty="0">
                <a:solidFill>
                  <a:srgbClr val="FF0000"/>
                </a:solidFill>
                <a:latin typeface="UD デジタル 教科書体 NK-B" panose="02020700000000000000" pitchFamily="18" charset="-128"/>
                <a:ea typeface="UD デジタル 教科書体 NK-B" panose="02020700000000000000" pitchFamily="18" charset="-128"/>
              </a:rPr>
              <a:t>「関わる」</a:t>
            </a:r>
            <a:r>
              <a:rPr lang="ja-JP" altLang="en-US" sz="2882" b="1" dirty="0">
                <a:latin typeface="UD デジタル 教科書体 NK-B" panose="02020700000000000000" pitchFamily="18" charset="-128"/>
                <a:ea typeface="UD デジタル 教科書体 NK-B" panose="02020700000000000000" pitchFamily="18" charset="-128"/>
              </a:rPr>
              <a:t>を開始すること。</a:t>
            </a:r>
            <a:br>
              <a:rPr lang="ja-JP" altLang="en-US" sz="2882" b="1" dirty="0">
                <a:latin typeface="UD デジタル 教科書体 NK-B" panose="02020700000000000000" pitchFamily="18" charset="-128"/>
                <a:ea typeface="UD デジタル 教科書体 NK-B" panose="02020700000000000000" pitchFamily="18" charset="-128"/>
              </a:rPr>
            </a:br>
            <a:r>
              <a:rPr lang="ja-JP" altLang="en-US" b="1" dirty="0">
                <a:latin typeface="UD デジタル 教科書体 NK-B" panose="02020700000000000000" pitchFamily="18" charset="-128"/>
                <a:ea typeface="UD デジタル 教科書体 NK-B" panose="02020700000000000000" pitchFamily="18" charset="-128"/>
              </a:rPr>
              <a:t>支援の根拠は、向き合い、聴くことから始まる。</a:t>
            </a:r>
            <a:endParaRPr lang="en-US" altLang="ja-JP" b="1" dirty="0">
              <a:latin typeface="UD デジタル 教科書体 NK-B" panose="02020700000000000000" pitchFamily="18" charset="-128"/>
              <a:ea typeface="UD デジタル 教科書体 NK-B" panose="02020700000000000000" pitchFamily="18" charset="-128"/>
            </a:endParaRPr>
          </a:p>
          <a:p>
            <a:pPr marL="0" indent="0">
              <a:buNone/>
            </a:pPr>
            <a:br>
              <a:rPr lang="ja-JP" altLang="en-US" b="1" dirty="0">
                <a:latin typeface="UD デジタル 教科書体 NK-B" panose="02020700000000000000" pitchFamily="18" charset="-128"/>
                <a:ea typeface="UD デジタル 教科書体 NK-B" panose="02020700000000000000" pitchFamily="18" charset="-128"/>
              </a:rPr>
            </a:br>
            <a:r>
              <a:rPr lang="ja-JP" altLang="en-US" sz="3242" b="1" dirty="0">
                <a:solidFill>
                  <a:srgbClr val="FF0000"/>
                </a:solidFill>
                <a:latin typeface="UD デジタル 教科書体 NK-B" panose="02020700000000000000" pitchFamily="18" charset="-128"/>
                <a:ea typeface="UD デジタル 教科書体 NK-B" panose="02020700000000000000" pitchFamily="18" charset="-128"/>
              </a:rPr>
              <a:t>聴くことこそ、最大の権利擁護。</a:t>
            </a:r>
            <a:br>
              <a:rPr lang="ja-JP" altLang="en-US" sz="3242" b="1" dirty="0">
                <a:latin typeface="UD デジタル 教科書体 NK-B" panose="02020700000000000000" pitchFamily="18" charset="-128"/>
                <a:ea typeface="UD デジタル 教科書体 NK-B" panose="02020700000000000000" pitchFamily="18" charset="-128"/>
              </a:rPr>
            </a:br>
            <a:r>
              <a:rPr lang="ja-JP" altLang="en-US" sz="2882" b="1" dirty="0">
                <a:latin typeface="UD デジタル 教科書体 NK-B" panose="02020700000000000000" pitchFamily="18" charset="-128"/>
                <a:ea typeface="UD デジタル 教科書体 NK-B" panose="02020700000000000000" pitchFamily="18" charset="-128"/>
              </a:rPr>
              <a:t>支援の目的は、聴いた思い</a:t>
            </a:r>
            <a:r>
              <a:rPr lang="ja-JP" altLang="en-US" sz="2882" b="1" dirty="0">
                <a:solidFill>
                  <a:srgbClr val="FF0000"/>
                </a:solidFill>
                <a:latin typeface="UD デジタル 教科書体 NK-B" panose="02020700000000000000" pitchFamily="18" charset="-128"/>
                <a:ea typeface="UD デジタル 教科書体 NK-B" panose="02020700000000000000" pitchFamily="18" charset="-128"/>
              </a:rPr>
              <a:t>「こんな生活がしたい」</a:t>
            </a:r>
            <a:r>
              <a:rPr lang="ja-JP" altLang="en-US" sz="2882" b="1" dirty="0">
                <a:latin typeface="UD デジタル 教科書体 NK-B" panose="02020700000000000000" pitchFamily="18" charset="-128"/>
                <a:ea typeface="UD デジタル 教科書体 NK-B" panose="02020700000000000000" pitchFamily="18" charset="-128"/>
              </a:rPr>
              <a:t>に関わる・応援させていただく事。</a:t>
            </a:r>
            <a:endParaRPr lang="ja-JP" altLang="en-US" sz="1801" b="1" dirty="0">
              <a:latin typeface="UD デジタル 教科書体 NK-B" panose="02020700000000000000" pitchFamily="18" charset="-128"/>
              <a:ea typeface="UD デジタル 教科書体 NK-B" panose="02020700000000000000" pitchFamily="18" charset="-128"/>
            </a:endParaRPr>
          </a:p>
        </p:txBody>
      </p:sp>
      <p:sp>
        <p:nvSpPr>
          <p:cNvPr id="1990" name="テキスト ボックス 4"/>
          <p:cNvSpPr txBox="1"/>
          <p:nvPr/>
        </p:nvSpPr>
        <p:spPr>
          <a:xfrm>
            <a:off x="3949156" y="6302188"/>
            <a:ext cx="6471643" cy="369332"/>
          </a:xfrm>
          <a:prstGeom prst="rect">
            <a:avLst/>
          </a:prstGeom>
          <a:noFill/>
        </p:spPr>
        <p:txBody>
          <a:bodyPr wrap="none" rtlCol="0">
            <a:spAutoFit/>
          </a:bodyPr>
          <a:lstStyle/>
          <a:p>
            <a:pPr algn="l"/>
            <a:r>
              <a:rPr lang="ja-JP" altLang="en-US" b="1" dirty="0">
                <a:latin typeface="UD デジタル 教科書体 NK-B" panose="02020700000000000000" pitchFamily="18" charset="-128"/>
                <a:ea typeface="UD デジタル 教科書体 NK-B" panose="02020700000000000000" pitchFamily="18" charset="-128"/>
              </a:rPr>
              <a:t>織田尚生</a:t>
            </a:r>
            <a:r>
              <a:rPr lang="zh-CN" altLang="en-US" b="1" dirty="0">
                <a:latin typeface="UD デジタル 教科書体 NK-B" panose="02020700000000000000" pitchFamily="18" charset="-128"/>
                <a:ea typeface="UD デジタル 教科書体 NK-B" panose="02020700000000000000" pitchFamily="18" charset="-128"/>
              </a:rPr>
              <a:t>東洋英和女学院大教授</a:t>
            </a:r>
            <a:r>
              <a:rPr lang="ja-JP" altLang="en-US" b="1" dirty="0">
                <a:latin typeface="UD デジタル 教科書体 NK-B" panose="02020700000000000000" pitchFamily="18" charset="-128"/>
                <a:ea typeface="UD デジタル 教科書体 NK-B" panose="02020700000000000000" pitchFamily="18" charset="-128"/>
              </a:rPr>
              <a:t>（</a:t>
            </a:r>
            <a:r>
              <a:rPr lang="zh-CN" altLang="en-US" b="1" dirty="0">
                <a:latin typeface="UD デジタル 教科書体 NK-B" panose="02020700000000000000" pitchFamily="18" charset="-128"/>
                <a:ea typeface="UD デジタル 教科書体 NK-B" panose="02020700000000000000" pitchFamily="18" charset="-128"/>
              </a:rPr>
              <a:t>精神医学</a:t>
            </a:r>
            <a:r>
              <a:rPr lang="ja-JP" altLang="en-US" b="1" dirty="0">
                <a:latin typeface="UD デジタル 教科書体 NK-B" panose="02020700000000000000" pitchFamily="18" charset="-128"/>
                <a:ea typeface="UD デジタル 教科書体 NK-B" panose="02020700000000000000" pitchFamily="18" charset="-128"/>
              </a:rPr>
              <a:t>）参照山田加筆引用</a:t>
            </a:r>
          </a:p>
        </p:txBody>
      </p:sp>
    </p:spTree>
    <p:extLst>
      <p:ext uri="{BB962C8B-B14F-4D97-AF65-F5344CB8AC3E}">
        <p14:creationId xmlns:p14="http://schemas.microsoft.com/office/powerpoint/2010/main" val="31271742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 name="TextBox 1"/>
          <p:cNvSpPr txBox="1"/>
          <p:nvPr/>
        </p:nvSpPr>
        <p:spPr>
          <a:xfrm>
            <a:off x="800100" y="619256"/>
            <a:ext cx="10934700" cy="4511491"/>
          </a:xfrm>
          <a:prstGeom prst="rect">
            <a:avLst/>
          </a:prstGeom>
          <a:noFill/>
        </p:spPr>
        <p:txBody>
          <a:bodyPr wrap="square" lIns="0" tIns="0" rIns="0" rtlCol="0">
            <a:spAutoFit/>
          </a:bodyPr>
          <a:lstStyle/>
          <a:p>
            <a:pPr>
              <a:lnSpc>
                <a:spcPts val="3900"/>
              </a:lnSpc>
            </a:pPr>
            <a:r>
              <a:rPr lang="en-US" altLang="zh-CN" sz="4800" b="1" dirty="0">
                <a:solidFill>
                  <a:srgbClr val="FF0000"/>
                </a:solidFill>
                <a:latin typeface="UD デジタル 教科書体 NK-B" panose="02020700000000000000" pitchFamily="18" charset="-128"/>
                <a:ea typeface="UD デジタル 教科書体 NK-B" panose="02020700000000000000" pitchFamily="18" charset="-128"/>
                <a:cs typeface="ＭＳ Ｐゴシック" pitchFamily="18" charset="0"/>
              </a:rPr>
              <a:t>傾聴－けいちょう</a:t>
            </a:r>
          </a:p>
          <a:p>
            <a:pPr>
              <a:lnSpc>
                <a:spcPts val="1000"/>
              </a:lnSpc>
            </a:pPr>
            <a:endParaRPr lang="en-US" altLang="zh-CN" sz="4400" b="1" dirty="0">
              <a:latin typeface="UD デジタル 教科書体 NK-B" panose="02020700000000000000" pitchFamily="18" charset="-128"/>
              <a:ea typeface="UD デジタル 教科書体 NK-B" panose="02020700000000000000" pitchFamily="18" charset="-128"/>
            </a:endParaRPr>
          </a:p>
          <a:p>
            <a:pPr>
              <a:lnSpc>
                <a:spcPts val="1000"/>
              </a:lnSpc>
            </a:pPr>
            <a:endParaRPr lang="en-US" altLang="zh-CN" sz="4400" b="1" dirty="0">
              <a:latin typeface="UD デジタル 教科書体 NK-B" panose="02020700000000000000" pitchFamily="18" charset="-128"/>
              <a:ea typeface="UD デジタル 教科書体 NK-B" panose="02020700000000000000" pitchFamily="18" charset="-128"/>
            </a:endParaRPr>
          </a:p>
          <a:p>
            <a:pPr>
              <a:lnSpc>
                <a:spcPts val="1000"/>
              </a:lnSpc>
            </a:pPr>
            <a:endParaRPr lang="en-US" altLang="zh-CN" sz="4400" b="1" dirty="0">
              <a:latin typeface="UD デジタル 教科書体 NK-B" panose="02020700000000000000" pitchFamily="18" charset="-128"/>
              <a:ea typeface="UD デジタル 教科書体 NK-B" panose="02020700000000000000" pitchFamily="18" charset="-128"/>
            </a:endParaRPr>
          </a:p>
          <a:p>
            <a:pPr>
              <a:lnSpc>
                <a:spcPts val="1000"/>
              </a:lnSpc>
            </a:pPr>
            <a:endParaRPr lang="en-US" altLang="zh-CN" sz="4400" b="1" dirty="0">
              <a:latin typeface="UD デジタル 教科書体 NK-B" panose="02020700000000000000" pitchFamily="18" charset="-128"/>
              <a:ea typeface="UD デジタル 教科書体 NK-B" panose="02020700000000000000" pitchFamily="18" charset="-128"/>
            </a:endParaRPr>
          </a:p>
          <a:p>
            <a:pPr>
              <a:lnSpc>
                <a:spcPts val="1000"/>
              </a:lnSpc>
            </a:pPr>
            <a:endParaRPr lang="en-US" altLang="zh-CN" sz="4400" b="1" dirty="0">
              <a:latin typeface="UD デジタル 教科書体 NK-B" panose="02020700000000000000" pitchFamily="18" charset="-128"/>
              <a:ea typeface="UD デジタル 教科書体 NK-B" panose="02020700000000000000" pitchFamily="18" charset="-128"/>
            </a:endParaRPr>
          </a:p>
          <a:p>
            <a:pPr>
              <a:tabLst/>
            </a:pPr>
            <a:r>
              <a:rPr lang="en-US" altLang="zh-CN" sz="3600" b="1"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「こちらの聞きたいこと」を「聞く」（Ｈｅａｒ）のではなく、</a:t>
            </a:r>
          </a:p>
          <a:p>
            <a:pPr>
              <a:tabLst/>
            </a:pPr>
            <a:r>
              <a:rPr lang="en-US" altLang="zh-CN" sz="3600" b="1"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a:t>
            </a:r>
            <a:r>
              <a:rPr lang="en-US" altLang="zh-CN" sz="3600" b="1" dirty="0" err="1">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相手の言いたいこと、伝えたいこと願っていること」を受容的・共感的態度で</a:t>
            </a:r>
            <a:r>
              <a:rPr lang="en-US" altLang="zh-CN" sz="3600" b="1" dirty="0" err="1">
                <a:solidFill>
                  <a:srgbClr val="FF0000"/>
                </a:solidFill>
                <a:latin typeface="UD デジタル 教科書体 NK-B" panose="02020700000000000000" pitchFamily="18" charset="-128"/>
                <a:ea typeface="UD デジタル 教科書体 NK-B" panose="02020700000000000000" pitchFamily="18" charset="-128"/>
                <a:cs typeface="ＭＳ Ｐゴシック" pitchFamily="18" charset="0"/>
              </a:rPr>
              <a:t>「聴く</a:t>
            </a:r>
            <a:r>
              <a:rPr lang="en-US" altLang="zh-CN" sz="3600" b="1" dirty="0">
                <a:solidFill>
                  <a:srgbClr val="FF0000"/>
                </a:solidFill>
                <a:latin typeface="UD デジタル 教科書体 NK-B" panose="02020700000000000000" pitchFamily="18" charset="-128"/>
                <a:ea typeface="UD デジタル 教科書体 NK-B" panose="02020700000000000000" pitchFamily="18" charset="-128"/>
                <a:cs typeface="ＭＳ Ｐゴシック" pitchFamily="18" charset="0"/>
              </a:rPr>
              <a:t>」（</a:t>
            </a:r>
            <a:r>
              <a:rPr lang="en-US" altLang="zh-CN" sz="3600" b="1" dirty="0" err="1">
                <a:solidFill>
                  <a:srgbClr val="FF0000"/>
                </a:solidFill>
                <a:latin typeface="UD デジタル 教科書体 NK-B" panose="02020700000000000000" pitchFamily="18" charset="-128"/>
                <a:ea typeface="UD デジタル 教科書体 NK-B" panose="02020700000000000000" pitchFamily="18" charset="-128"/>
                <a:cs typeface="ＭＳ Ｐゴシック" pitchFamily="18" charset="0"/>
              </a:rPr>
              <a:t>Ｌｉｓｔｅｎ）</a:t>
            </a:r>
            <a:r>
              <a:rPr lang="en-US" altLang="zh-CN" sz="3600" b="1" dirty="0" err="1">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ことであり、相手が自分自身の考えを整理し、納得のいく結論や判断に到達するよう支援することです。つまり</a:t>
            </a:r>
            <a:r>
              <a:rPr lang="en-US" altLang="zh-CN" sz="3600" b="1"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a:t>
            </a:r>
            <a:r>
              <a:rPr lang="en-US" altLang="zh-CN" sz="3600" b="1" dirty="0" err="1">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聴く」の字の如く</a:t>
            </a:r>
            <a:r>
              <a:rPr lang="en-US" altLang="zh-CN" sz="3600" b="1" dirty="0">
                <a:solidFill>
                  <a:srgbClr val="000000"/>
                </a:solidFill>
                <a:latin typeface="UD デジタル 教科書体 NK-B" panose="02020700000000000000" pitchFamily="18" charset="-128"/>
                <a:ea typeface="UD デジタル 教科書体 NK-B" panose="02020700000000000000" pitchFamily="18" charset="-128"/>
                <a:cs typeface="ＭＳ Ｐゴシック" pitchFamily="18" charset="0"/>
              </a:rPr>
              <a:t>、「耳と目と心できく」のが「傾聴」の基本。</a:t>
            </a:r>
          </a:p>
        </p:txBody>
      </p:sp>
    </p:spTree>
    <p:extLst>
      <p:ext uri="{BB962C8B-B14F-4D97-AF65-F5344CB8AC3E}">
        <p14:creationId xmlns:p14="http://schemas.microsoft.com/office/powerpoint/2010/main" val="335210007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4" name="タイトル 1"/>
          <p:cNvSpPr>
            <a:spLocks noGrp="1"/>
          </p:cNvSpPr>
          <p:nvPr>
            <p:ph type="title"/>
          </p:nvPr>
        </p:nvSpPr>
        <p:spPr>
          <a:xfrm>
            <a:off x="1814287" y="365129"/>
            <a:ext cx="8563428" cy="1608817"/>
          </a:xfrm>
        </p:spPr>
        <p:txBody>
          <a:bodyPr>
            <a:noAutofit/>
          </a:bodyPr>
          <a:lstStyle/>
          <a:p>
            <a:r>
              <a:rPr lang="ja-JP" altLang="en-US" sz="4000" dirty="0">
                <a:solidFill>
                  <a:srgbClr val="002060"/>
                </a:solidFill>
                <a:latin typeface="UD デジタル 教科書体 NK-B" panose="02020700000000000000" pitchFamily="18" charset="-128"/>
                <a:ea typeface="UD デジタル 教科書体 NK-B" panose="02020700000000000000" pitchFamily="18" charset="-128"/>
              </a:rPr>
              <a:t>面接場面の振り返り</a:t>
            </a:r>
            <a:br>
              <a:rPr lang="en-US" altLang="ja-JP" sz="4000" dirty="0">
                <a:solidFill>
                  <a:srgbClr val="002060"/>
                </a:solidFill>
                <a:latin typeface="UD デジタル 教科書体 NK-B" panose="02020700000000000000" pitchFamily="18" charset="-128"/>
                <a:ea typeface="UD デジタル 教科書体 NK-B" panose="02020700000000000000" pitchFamily="18" charset="-128"/>
              </a:rPr>
            </a:br>
            <a:r>
              <a:rPr lang="ja-JP" altLang="en-US" sz="3200" dirty="0">
                <a:solidFill>
                  <a:srgbClr val="002060"/>
                </a:solidFill>
                <a:latin typeface="UD デジタル 教科書体 NK-B" panose="02020700000000000000" pitchFamily="18" charset="-128"/>
                <a:ea typeface="UD デジタル 教科書体 NK-B" panose="02020700000000000000" pitchFamily="18" charset="-128"/>
              </a:rPr>
              <a:t>（ 個人ワーク</a:t>
            </a:r>
            <a:r>
              <a:rPr lang="en-US" altLang="ja-JP" sz="3200" dirty="0">
                <a:solidFill>
                  <a:srgbClr val="002060"/>
                </a:solidFill>
                <a:latin typeface="UD デジタル 教科書体 NK-B" panose="02020700000000000000" pitchFamily="18" charset="-128"/>
                <a:ea typeface="UD デジタル 教科書体 NK-B" panose="02020700000000000000" pitchFamily="18" charset="-128"/>
              </a:rPr>
              <a:t>5</a:t>
            </a:r>
            <a:r>
              <a:rPr lang="ja-JP" altLang="en-US" sz="3200" dirty="0">
                <a:solidFill>
                  <a:srgbClr val="002060"/>
                </a:solidFill>
                <a:latin typeface="UD デジタル 教科書体 NK-B" panose="02020700000000000000" pitchFamily="18" charset="-128"/>
                <a:ea typeface="UD デジタル 教科書体 NK-B" panose="02020700000000000000" pitchFamily="18" charset="-128"/>
              </a:rPr>
              <a:t>分／グループで共有１５分）</a:t>
            </a:r>
          </a:p>
        </p:txBody>
      </p:sp>
      <p:sp>
        <p:nvSpPr>
          <p:cNvPr id="3115" name="コンテンツ プレースホルダー 2"/>
          <p:cNvSpPr>
            <a:spLocks noGrp="1"/>
          </p:cNvSpPr>
          <p:nvPr>
            <p:ph idx="1"/>
          </p:nvPr>
        </p:nvSpPr>
        <p:spPr>
          <a:xfrm>
            <a:off x="1814290" y="2227719"/>
            <a:ext cx="8679543" cy="2271711"/>
          </a:xfrm>
        </p:spPr>
        <p:txBody>
          <a:bodyPr>
            <a:normAutofit/>
          </a:bodyPr>
          <a:lstStyle/>
          <a:p>
            <a:pPr marL="0" indent="0">
              <a:buNone/>
            </a:pPr>
            <a:r>
              <a:rPr lang="ja-JP" altLang="en-US" sz="4000" dirty="0">
                <a:latin typeface="UD デジタル 教科書体 NK-B" panose="02020700000000000000" pitchFamily="18" charset="-128"/>
                <a:ea typeface="UD デジタル 教科書体 NK-B" panose="02020700000000000000" pitchFamily="18" charset="-128"/>
              </a:rPr>
              <a:t>ロールプレイを通して気づいたことを</a:t>
            </a:r>
            <a:endParaRPr lang="en-US" altLang="ja-JP" sz="4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4000" dirty="0">
                <a:latin typeface="UD デジタル 教科書体 NK-B" panose="02020700000000000000" pitchFamily="18" charset="-128"/>
                <a:ea typeface="UD デジタル 教科書体 NK-B" panose="02020700000000000000" pitchFamily="18" charset="-128"/>
              </a:rPr>
              <a:t>個人で一度まとめてから</a:t>
            </a:r>
            <a:endParaRPr lang="en-US" altLang="ja-JP" sz="4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4000" dirty="0">
                <a:latin typeface="UD デジタル 教科書体 NK-B" panose="02020700000000000000" pitchFamily="18" charset="-128"/>
                <a:ea typeface="UD デジタル 教科書体 NK-B" panose="02020700000000000000" pitchFamily="18" charset="-128"/>
              </a:rPr>
              <a:t>グループで共有しましょう！！</a:t>
            </a:r>
          </a:p>
        </p:txBody>
      </p:sp>
      <p:pic>
        <p:nvPicPr>
          <p:cNvPr id="3116" name="図 3"/>
          <p:cNvPicPr>
            <a:picLocks noChangeAspect="1"/>
          </p:cNvPicPr>
          <p:nvPr/>
        </p:nvPicPr>
        <p:blipFill>
          <a:blip r:embed="rId3"/>
          <a:stretch>
            <a:fillRect/>
          </a:stretch>
        </p:blipFill>
        <p:spPr>
          <a:xfrm>
            <a:off x="8954791" y="4499429"/>
            <a:ext cx="2526897" cy="1993441"/>
          </a:xfrm>
          <a:prstGeom prst="rect">
            <a:avLst/>
          </a:prstGeom>
        </p:spPr>
      </p:pic>
      <p:sp>
        <p:nvSpPr>
          <p:cNvPr id="3117" name="正方形/長方形 4"/>
          <p:cNvSpPr/>
          <p:nvPr/>
        </p:nvSpPr>
        <p:spPr>
          <a:xfrm>
            <a:off x="857250" y="4923407"/>
            <a:ext cx="8305800" cy="1015663"/>
          </a:xfrm>
          <a:prstGeom prst="rect">
            <a:avLst/>
          </a:prstGeom>
        </p:spPr>
        <p:txBody>
          <a:bodyPr wrap="square">
            <a:spAutoFit/>
          </a:bodyPr>
          <a:lstStyle/>
          <a:p>
            <a:r>
              <a:rPr lang="ja-JP" altLang="en-US" sz="5400" u="sng" dirty="0">
                <a:latin typeface="UD デジタル 教科書体 NK-R" panose="02020400000000000000" pitchFamily="18" charset="-128"/>
                <a:ea typeface="UD デジタル 教科書体 NK-R" panose="02020400000000000000" pitchFamily="18" charset="-128"/>
              </a:rPr>
              <a:t>　</a:t>
            </a:r>
            <a:r>
              <a:rPr lang="en-US" altLang="ja-JP" sz="6000" u="sng" dirty="0">
                <a:latin typeface="UD デジタル 教科書体 NK-B" panose="02020700000000000000" pitchFamily="18" charset="-128"/>
                <a:ea typeface="UD デジタル 教科書体 NK-B" panose="02020700000000000000" pitchFamily="18" charset="-128"/>
              </a:rPr>
              <a:t>11</a:t>
            </a:r>
            <a:r>
              <a:rPr lang="ja-JP" altLang="en-US" sz="6000" u="sng" dirty="0">
                <a:latin typeface="UD デジタル 教科書体 NK-B" panose="02020700000000000000" pitchFamily="18" charset="-128"/>
                <a:ea typeface="UD デジタル 教科書体 NK-B" panose="02020700000000000000" pitchFamily="18" charset="-128"/>
              </a:rPr>
              <a:t>：</a:t>
            </a:r>
            <a:r>
              <a:rPr lang="en-US" altLang="ja-JP" sz="6000" u="sng" dirty="0">
                <a:latin typeface="UD デジタル 教科書体 NK-B" panose="02020700000000000000" pitchFamily="18" charset="-128"/>
                <a:ea typeface="UD デジタル 教科書体 NK-B" panose="02020700000000000000" pitchFamily="18" charset="-128"/>
              </a:rPr>
              <a:t>25</a:t>
            </a:r>
            <a:r>
              <a:rPr lang="ja-JP" altLang="en-US" sz="6000" u="sng" dirty="0">
                <a:latin typeface="UD デジタル 教科書体 NK-B" panose="02020700000000000000" pitchFamily="18" charset="-128"/>
                <a:ea typeface="UD デジタル 教科書体 NK-B" panose="02020700000000000000" pitchFamily="18" charset="-128"/>
              </a:rPr>
              <a:t>～</a:t>
            </a:r>
            <a:r>
              <a:rPr lang="en-US" altLang="ja-JP" sz="6000" u="sng" dirty="0">
                <a:latin typeface="UD デジタル 教科書体 NK-B" panose="02020700000000000000" pitchFamily="18" charset="-128"/>
                <a:ea typeface="UD デジタル 教科書体 NK-B" panose="02020700000000000000" pitchFamily="18" charset="-128"/>
              </a:rPr>
              <a:t>11</a:t>
            </a:r>
            <a:r>
              <a:rPr lang="ja-JP" altLang="en-US" sz="6000" u="sng" dirty="0">
                <a:latin typeface="UD デジタル 教科書体 NK-B" panose="02020700000000000000" pitchFamily="18" charset="-128"/>
                <a:ea typeface="UD デジタル 教科書体 NK-B" panose="02020700000000000000" pitchFamily="18" charset="-128"/>
              </a:rPr>
              <a:t>：</a:t>
            </a:r>
            <a:r>
              <a:rPr lang="en-US" altLang="ja-JP" sz="6000" u="sng" dirty="0">
                <a:latin typeface="UD デジタル 教科書体 NK-B" panose="02020700000000000000" pitchFamily="18" charset="-128"/>
                <a:ea typeface="UD デジタル 教科書体 NK-B" panose="02020700000000000000" pitchFamily="18" charset="-128"/>
              </a:rPr>
              <a:t>45</a:t>
            </a:r>
            <a:r>
              <a:rPr lang="ja-JP" altLang="en-US" sz="6000" u="sng" dirty="0">
                <a:latin typeface="UD デジタル 教科書体 NK-B" panose="02020700000000000000" pitchFamily="18" charset="-128"/>
                <a:ea typeface="UD デジタル 教科書体 NK-B" panose="02020700000000000000" pitchFamily="18" charset="-128"/>
              </a:rPr>
              <a:t>まで</a:t>
            </a:r>
            <a:endParaRPr lang="ja-JP" altLang="en-US" sz="5400" u="sng"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11812106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 name="タイトル 1"/>
          <p:cNvSpPr>
            <a:spLocks noGrp="1"/>
          </p:cNvSpPr>
          <p:nvPr>
            <p:ph type="title"/>
          </p:nvPr>
        </p:nvSpPr>
        <p:spPr>
          <a:xfrm>
            <a:off x="1123950" y="609818"/>
            <a:ext cx="10744200" cy="3352582"/>
          </a:xfrm>
        </p:spPr>
        <p:txBody>
          <a:bodyPr>
            <a:normAutofit/>
          </a:bodyPr>
          <a:lstStyle/>
          <a:p>
            <a:r>
              <a:rPr kumimoji="1" lang="ja-JP" altLang="en-US" dirty="0">
                <a:solidFill>
                  <a:schemeClr val="tx1"/>
                </a:solidFill>
              </a:rPr>
              <a:t>　　</a:t>
            </a:r>
            <a:r>
              <a:rPr lang="ja-JP" altLang="en-US" dirty="0">
                <a:latin typeface="UD デジタル 教科書体 NK-R" panose="02020400000000000000" pitchFamily="18" charset="-128"/>
                <a:ea typeface="UD デジタル 教科書体 NK-R" panose="02020400000000000000" pitchFamily="18" charset="-128"/>
              </a:rPr>
              <a:t>　　　　　　　</a:t>
            </a:r>
            <a:r>
              <a:rPr lang="ja-JP" altLang="en-US" sz="4800" dirty="0">
                <a:latin typeface="UD デジタル 教科書体 NK-B" panose="02020700000000000000" pitchFamily="18" charset="-128"/>
                <a:ea typeface="UD デジタル 教科書体 NK-B" panose="02020700000000000000" pitchFamily="18" charset="-128"/>
              </a:rPr>
              <a:t>休　　憩　　</a:t>
            </a:r>
            <a:br>
              <a:rPr lang="en-US" altLang="ja-JP" sz="4800" dirty="0">
                <a:latin typeface="UD デジタル 教科書体 NK-B" panose="02020700000000000000" pitchFamily="18" charset="-128"/>
                <a:ea typeface="UD デジタル 教科書体 NK-B" panose="02020700000000000000" pitchFamily="18" charset="-128"/>
              </a:rPr>
            </a:br>
            <a:br>
              <a:rPr lang="en-US" altLang="ja-JP" sz="4800" dirty="0">
                <a:latin typeface="UD デジタル 教科書体 NK-B" panose="02020700000000000000" pitchFamily="18" charset="-128"/>
                <a:ea typeface="UD デジタル 教科書体 NK-B" panose="02020700000000000000" pitchFamily="18" charset="-128"/>
              </a:rPr>
            </a:br>
            <a:br>
              <a:rPr lang="en-US" altLang="ja-JP" sz="4800" dirty="0">
                <a:latin typeface="UD デジタル 教科書体 NK-B" panose="02020700000000000000" pitchFamily="18" charset="-128"/>
                <a:ea typeface="UD デジタル 教科書体 NK-B" panose="02020700000000000000" pitchFamily="18" charset="-128"/>
              </a:rPr>
            </a:br>
            <a:r>
              <a:rPr lang="ja-JP" altLang="en-US" sz="4800" dirty="0">
                <a:latin typeface="UD デジタル 教科書体 NK-B" panose="02020700000000000000" pitchFamily="18" charset="-128"/>
                <a:ea typeface="UD デジタル 教科書体 NK-B" panose="02020700000000000000" pitchFamily="18" charset="-128"/>
              </a:rPr>
              <a:t>　　　　　　</a:t>
            </a:r>
            <a:r>
              <a:rPr lang="ja-JP" altLang="en-US" sz="6700" dirty="0">
                <a:latin typeface="UD デジタル 教科書体 NK-B" panose="02020700000000000000" pitchFamily="18" charset="-128"/>
                <a:ea typeface="UD デジタル 教科書体 NK-B" panose="02020700000000000000" pitchFamily="18" charset="-128"/>
              </a:rPr>
              <a:t>１</a:t>
            </a:r>
            <a:r>
              <a:rPr lang="en-US" altLang="ja-JP" sz="6700" dirty="0">
                <a:latin typeface="UD デジタル 教科書体 NK-B" panose="02020700000000000000" pitchFamily="18" charset="-128"/>
                <a:ea typeface="UD デジタル 教科書体 NK-B" panose="02020700000000000000" pitchFamily="18" charset="-128"/>
              </a:rPr>
              <a:t>1</a:t>
            </a:r>
            <a:r>
              <a:rPr lang="ja-JP" altLang="en-US" sz="6700" dirty="0">
                <a:latin typeface="UD デジタル 教科書体 NK-B" panose="02020700000000000000" pitchFamily="18" charset="-128"/>
                <a:ea typeface="UD デジタル 教科書体 NK-B" panose="02020700000000000000" pitchFamily="18" charset="-128"/>
              </a:rPr>
              <a:t>：</a:t>
            </a:r>
            <a:r>
              <a:rPr lang="en-US" altLang="ja-JP" sz="6700" dirty="0">
                <a:latin typeface="UD デジタル 教科書体 NK-B" panose="02020700000000000000" pitchFamily="18" charset="-128"/>
                <a:ea typeface="UD デジタル 教科書体 NK-B" panose="02020700000000000000" pitchFamily="18" charset="-128"/>
              </a:rPr>
              <a:t>45</a:t>
            </a:r>
            <a:r>
              <a:rPr lang="ja-JP" altLang="en-US" sz="6700" dirty="0">
                <a:latin typeface="UD デジタル 教科書体 NK-B" panose="02020700000000000000" pitchFamily="18" charset="-128"/>
                <a:ea typeface="UD デジタル 教科書体 NK-B" panose="02020700000000000000" pitchFamily="18" charset="-128"/>
              </a:rPr>
              <a:t>～１</a:t>
            </a:r>
            <a:r>
              <a:rPr lang="en-US" altLang="ja-JP" sz="6700" dirty="0">
                <a:latin typeface="UD デジタル 教科書体 NK-B" panose="02020700000000000000" pitchFamily="18" charset="-128"/>
                <a:ea typeface="UD デジタル 教科書体 NK-B" panose="02020700000000000000" pitchFamily="18" charset="-128"/>
              </a:rPr>
              <a:t>2</a:t>
            </a:r>
            <a:r>
              <a:rPr lang="ja-JP" altLang="en-US" sz="6700" dirty="0">
                <a:latin typeface="UD デジタル 教科書体 NK-B" panose="02020700000000000000" pitchFamily="18" charset="-128"/>
                <a:ea typeface="UD デジタル 教科書体 NK-B" panose="02020700000000000000" pitchFamily="18" charset="-128"/>
              </a:rPr>
              <a:t>：</a:t>
            </a:r>
            <a:r>
              <a:rPr lang="en-US" altLang="ja-JP" sz="6700" dirty="0">
                <a:latin typeface="UD デジタル 教科書体 NK-B" panose="02020700000000000000" pitchFamily="18" charset="-128"/>
                <a:ea typeface="UD デジタル 教科書体 NK-B" panose="02020700000000000000" pitchFamily="18" charset="-128"/>
              </a:rPr>
              <a:t>45</a:t>
            </a:r>
            <a:r>
              <a:rPr lang="ja-JP" altLang="en-US" sz="6700" dirty="0">
                <a:latin typeface="UD デジタル 教科書体 NK-B" panose="02020700000000000000" pitchFamily="18" charset="-128"/>
                <a:ea typeface="UD デジタル 教科書体 NK-B" panose="02020700000000000000" pitchFamily="18" charset="-128"/>
              </a:rPr>
              <a:t> まで</a:t>
            </a:r>
            <a:endParaRPr kumimoji="1" lang="ja-JP" altLang="en-US" sz="48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124" name="円形吹き出し 3"/>
          <p:cNvSpPr/>
          <p:nvPr/>
        </p:nvSpPr>
        <p:spPr>
          <a:xfrm>
            <a:off x="3143251" y="4495800"/>
            <a:ext cx="9048750" cy="1864397"/>
          </a:xfrm>
          <a:prstGeom prst="wedgeEllipseCallout">
            <a:avLst>
              <a:gd name="adj1" fmla="val -14113"/>
              <a:gd name="adj2" fmla="val -74211"/>
            </a:avLst>
          </a:prstGeom>
          <a:solidFill>
            <a:schemeClr val="accent1">
              <a:lumMod val="40000"/>
              <a:lumOff val="6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chemeClr val="tx1"/>
                </a:solidFill>
                <a:latin typeface="UD デジタル 教科書体 NK-B" panose="02020700000000000000" pitchFamily="18" charset="-128"/>
                <a:ea typeface="UD デジタル 教科書体 NK-B" panose="02020700000000000000" pitchFamily="18" charset="-128"/>
              </a:rPr>
              <a:t>ぜひ、名刺交換など</a:t>
            </a:r>
            <a:endParaRPr kumimoji="1" lang="en-US" altLang="ja-JP" sz="4000" dirty="0">
              <a:solidFill>
                <a:schemeClr val="tx1"/>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4000" dirty="0">
                <a:solidFill>
                  <a:schemeClr val="tx1"/>
                </a:solidFill>
                <a:latin typeface="UD デジタル 教科書体 NK-B" panose="02020700000000000000" pitchFamily="18" charset="-128"/>
                <a:ea typeface="UD デジタル 教科書体 NK-B" panose="02020700000000000000" pitchFamily="18" charset="-128"/>
              </a:rPr>
              <a:t>しておいてくださいね！</a:t>
            </a:r>
          </a:p>
        </p:txBody>
      </p:sp>
      <p:pic>
        <p:nvPicPr>
          <p:cNvPr id="3125" name="図 4"/>
          <p:cNvPicPr>
            <a:picLocks noChangeAspect="1"/>
          </p:cNvPicPr>
          <p:nvPr/>
        </p:nvPicPr>
        <p:blipFill>
          <a:blip r:embed="rId3"/>
          <a:stretch>
            <a:fillRect/>
          </a:stretch>
        </p:blipFill>
        <p:spPr>
          <a:xfrm>
            <a:off x="1263807" y="707353"/>
            <a:ext cx="2426419" cy="1816765"/>
          </a:xfrm>
          <a:prstGeom prst="rect">
            <a:avLst/>
          </a:prstGeom>
        </p:spPr>
      </p:pic>
    </p:spTree>
    <p:extLst>
      <p:ext uri="{BB962C8B-B14F-4D97-AF65-F5344CB8AC3E}">
        <p14:creationId xmlns:p14="http://schemas.microsoft.com/office/powerpoint/2010/main" val="12552410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2" name="タイトル 1"/>
          <p:cNvSpPr>
            <a:spLocks noGrp="1"/>
          </p:cNvSpPr>
          <p:nvPr>
            <p:ph type="title"/>
          </p:nvPr>
        </p:nvSpPr>
        <p:spPr>
          <a:xfrm>
            <a:off x="166912" y="128279"/>
            <a:ext cx="8229600" cy="1012280"/>
          </a:xfrm>
        </p:spPr>
        <p:txBody>
          <a:bodyPr>
            <a:normAutofit/>
          </a:bodyPr>
          <a:lstStyle/>
          <a:p>
            <a:pPr algn="l"/>
            <a:r>
              <a:rPr lang="ja-JP" altLang="en-US" b="1" dirty="0">
                <a:latin typeface="UD デジタル 教科書体 NK-B" panose="02020700000000000000" pitchFamily="18" charset="-128"/>
                <a:ea typeface="UD デジタル 教科書体 NK-B" panose="02020700000000000000" pitchFamily="18" charset="-128"/>
              </a:rPr>
              <a:t>研修全体の構造</a:t>
            </a:r>
          </a:p>
        </p:txBody>
      </p:sp>
      <p:sp>
        <p:nvSpPr>
          <p:cNvPr id="1183" name="コンテンツ プレースホルダー 2"/>
          <p:cNvSpPr>
            <a:spLocks noGrp="1"/>
          </p:cNvSpPr>
          <p:nvPr>
            <p:ph idx="1"/>
          </p:nvPr>
        </p:nvSpPr>
        <p:spPr>
          <a:xfrm>
            <a:off x="940904" y="1562335"/>
            <a:ext cx="10310192" cy="5021027"/>
          </a:xfrm>
        </p:spPr>
        <p:txBody>
          <a:bodyPr>
            <a:normAutofit fontScale="92500" lnSpcReduction="10000"/>
          </a:bodyPr>
          <a:lstStyle/>
          <a:p>
            <a:pPr marL="0" indent="0">
              <a:buNone/>
            </a:pPr>
            <a:r>
              <a:rPr lang="en-US" altLang="ja-JP" sz="2400" dirty="0">
                <a:latin typeface="UD デジタル 教科書体 NK-B" panose="02020700000000000000" pitchFamily="18" charset="-128"/>
                <a:ea typeface="UD デジタル 教科書体 NK-B" panose="02020700000000000000" pitchFamily="18" charset="-128"/>
              </a:rPr>
              <a:t>1</a:t>
            </a:r>
            <a:r>
              <a:rPr lang="ja-JP" altLang="en-US" sz="2400" dirty="0">
                <a:latin typeface="UD デジタル 教科書体 NK-B" panose="02020700000000000000" pitchFamily="18" charset="-128"/>
                <a:ea typeface="UD デジタル 教科書体 NK-B" panose="02020700000000000000" pitchFamily="18" charset="-128"/>
              </a:rPr>
              <a:t>日目</a:t>
            </a:r>
            <a:endParaRPr lang="en-US" altLang="ja-JP" sz="2400" dirty="0">
              <a:latin typeface="UD デジタル 教科書体 NK-B" panose="02020700000000000000" pitchFamily="18" charset="-128"/>
              <a:ea typeface="UD デジタル 教科書体 NK-B" panose="02020700000000000000" pitchFamily="18" charset="-128"/>
            </a:endParaRPr>
          </a:p>
          <a:p>
            <a:pPr marL="0" indent="0">
              <a:buNone/>
            </a:pPr>
            <a:r>
              <a:rPr lang="en-US" altLang="ja-JP" sz="2400" dirty="0">
                <a:latin typeface="UD デジタル 教科書体 NK-B" panose="02020700000000000000" pitchFamily="18" charset="-128"/>
                <a:ea typeface="UD デジタル 教科書体 NK-B" panose="02020700000000000000" pitchFamily="18" charset="-128"/>
              </a:rPr>
              <a:t>2</a:t>
            </a:r>
            <a:r>
              <a:rPr lang="ja-JP" altLang="en-US" sz="2400" dirty="0">
                <a:latin typeface="UD デジタル 教科書体 NK-B" panose="02020700000000000000" pitchFamily="18" charset="-128"/>
                <a:ea typeface="UD デジタル 教科書体 NK-B" panose="02020700000000000000" pitchFamily="18" charset="-128"/>
              </a:rPr>
              <a:t>日目</a:t>
            </a:r>
            <a:endParaRPr lang="en-US" altLang="ja-JP" sz="2400"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2400"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lang="en-US" altLang="ja-JP" sz="2400" dirty="0">
                <a:latin typeface="UD デジタル 教科書体 NK-B" panose="02020700000000000000" pitchFamily="18" charset="-128"/>
                <a:ea typeface="UD デジタル 教科書体 NK-B" panose="02020700000000000000" pitchFamily="18" charset="-128"/>
              </a:rPr>
              <a:t>3</a:t>
            </a:r>
            <a:r>
              <a:rPr lang="ja-JP" altLang="en-US" sz="2400" dirty="0">
                <a:latin typeface="UD デジタル 教科書体 NK-B" panose="02020700000000000000" pitchFamily="18" charset="-128"/>
                <a:ea typeface="UD デジタル 教科書体 NK-B" panose="02020700000000000000" pitchFamily="18" charset="-128"/>
              </a:rPr>
              <a:t>日目　　</a:t>
            </a:r>
            <a:endParaRPr lang="en-US" altLang="ja-JP" sz="2400" dirty="0">
              <a:latin typeface="UD デジタル 教科書体 NK-B" panose="02020700000000000000" pitchFamily="18" charset="-128"/>
              <a:ea typeface="UD デジタル 教科書体 NK-B" panose="02020700000000000000" pitchFamily="18" charset="-128"/>
            </a:endParaRPr>
          </a:p>
          <a:p>
            <a:pPr marL="0" indent="0">
              <a:buNone/>
            </a:pPr>
            <a:r>
              <a:rPr lang="en-US" altLang="ja-JP" sz="2400" dirty="0">
                <a:latin typeface="UD デジタル 教科書体 NK-B" panose="02020700000000000000" pitchFamily="18" charset="-128"/>
                <a:ea typeface="UD デジタル 教科書体 NK-B" panose="02020700000000000000" pitchFamily="18" charset="-128"/>
              </a:rPr>
              <a:t>4</a:t>
            </a:r>
            <a:r>
              <a:rPr lang="ja-JP" altLang="en-US" sz="2400" dirty="0">
                <a:latin typeface="UD デジタル 教科書体 NK-B" panose="02020700000000000000" pitchFamily="18" charset="-128"/>
                <a:ea typeface="UD デジタル 教科書体 NK-B" panose="02020700000000000000" pitchFamily="18" charset="-128"/>
              </a:rPr>
              <a:t>日目　　</a:t>
            </a:r>
            <a:endParaRPr lang="en-US" altLang="ja-JP" sz="2400" dirty="0">
              <a:latin typeface="UD デジタル 教科書体 NK-B" panose="02020700000000000000" pitchFamily="18" charset="-128"/>
              <a:ea typeface="UD デジタル 教科書体 NK-B" panose="02020700000000000000" pitchFamily="18" charset="-128"/>
            </a:endParaRPr>
          </a:p>
          <a:p>
            <a:pPr marL="0" indent="0">
              <a:buNone/>
            </a:pPr>
            <a:r>
              <a:rPr lang="en-US" altLang="ja-JP" sz="2400" dirty="0">
                <a:latin typeface="UD デジタル 教科書体 NK-B" panose="02020700000000000000" pitchFamily="18" charset="-128"/>
                <a:ea typeface="UD デジタル 教科書体 NK-B" panose="02020700000000000000" pitchFamily="18" charset="-128"/>
              </a:rPr>
              <a:t>5</a:t>
            </a:r>
            <a:r>
              <a:rPr lang="ja-JP" altLang="en-US" sz="2400" dirty="0">
                <a:latin typeface="UD デジタル 教科書体 NK-B" panose="02020700000000000000" pitchFamily="18" charset="-128"/>
                <a:ea typeface="UD デジタル 教科書体 NK-B" panose="02020700000000000000" pitchFamily="18" charset="-128"/>
              </a:rPr>
              <a:t>日目</a:t>
            </a:r>
            <a:endParaRPr lang="en-US" altLang="ja-JP" sz="2400"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2400"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2400" dirty="0">
              <a:latin typeface="UD デジタル 教科書体 NK-B" panose="02020700000000000000" pitchFamily="18" charset="-128"/>
              <a:ea typeface="UD デジタル 教科書体 NK-B" panose="02020700000000000000" pitchFamily="18" charset="-128"/>
            </a:endParaRPr>
          </a:p>
          <a:p>
            <a:pPr marL="0" indent="0">
              <a:buNone/>
            </a:pPr>
            <a:r>
              <a:rPr lang="en-US" altLang="ja-JP" sz="2400" dirty="0">
                <a:latin typeface="UD デジタル 教科書体 NK-B" panose="02020700000000000000" pitchFamily="18" charset="-128"/>
                <a:ea typeface="UD デジタル 教科書体 NK-B" panose="02020700000000000000" pitchFamily="18" charset="-128"/>
              </a:rPr>
              <a:t>6</a:t>
            </a:r>
            <a:r>
              <a:rPr lang="ja-JP" altLang="en-US" sz="2400" dirty="0">
                <a:latin typeface="UD デジタル 教科書体 NK-B" panose="02020700000000000000" pitchFamily="18" charset="-128"/>
                <a:ea typeface="UD デジタル 教科書体 NK-B" panose="02020700000000000000" pitchFamily="18" charset="-128"/>
              </a:rPr>
              <a:t>日目</a:t>
            </a:r>
            <a:endParaRPr lang="en-US" altLang="ja-JP" sz="2400" dirty="0">
              <a:latin typeface="UD デジタル 教科書体 NK-B" panose="02020700000000000000" pitchFamily="18" charset="-128"/>
              <a:ea typeface="UD デジタル 教科書体 NK-B" panose="02020700000000000000" pitchFamily="18" charset="-128"/>
            </a:endParaRPr>
          </a:p>
          <a:p>
            <a:pPr marL="0" indent="0">
              <a:buNone/>
            </a:pPr>
            <a:r>
              <a:rPr lang="en-US" altLang="ja-JP" sz="2400" dirty="0">
                <a:latin typeface="UD デジタル 教科書体 NK-B" panose="02020700000000000000" pitchFamily="18" charset="-128"/>
                <a:ea typeface="UD デジタル 教科書体 NK-B" panose="02020700000000000000" pitchFamily="18" charset="-128"/>
              </a:rPr>
              <a:t>7</a:t>
            </a:r>
            <a:r>
              <a:rPr lang="ja-JP" altLang="en-US" sz="2400" dirty="0">
                <a:latin typeface="UD デジタル 教科書体 NK-B" panose="02020700000000000000" pitchFamily="18" charset="-128"/>
                <a:ea typeface="UD デジタル 教科書体 NK-B" panose="02020700000000000000" pitchFamily="18" charset="-128"/>
              </a:rPr>
              <a:t>日目</a:t>
            </a:r>
            <a:endParaRPr lang="en-US" altLang="ja-JP" sz="2400" dirty="0">
              <a:latin typeface="UD デジタル 教科書体 NK-B" panose="02020700000000000000" pitchFamily="18" charset="-128"/>
              <a:ea typeface="UD デジタル 教科書体 NK-B" panose="02020700000000000000" pitchFamily="18" charset="-128"/>
            </a:endParaRPr>
          </a:p>
          <a:p>
            <a:pPr marL="0" indent="0">
              <a:buNone/>
            </a:pPr>
            <a:r>
              <a:rPr lang="en-US" altLang="ja-JP" sz="2400" dirty="0">
                <a:latin typeface="UD デジタル 教科書体 NK-B" panose="02020700000000000000" pitchFamily="18" charset="-128"/>
                <a:ea typeface="UD デジタル 教科書体 NK-B" panose="02020700000000000000" pitchFamily="18" charset="-128"/>
              </a:rPr>
              <a:t>8</a:t>
            </a:r>
            <a:r>
              <a:rPr lang="ja-JP" altLang="en-US" sz="2400" dirty="0">
                <a:latin typeface="UD デジタル 教科書体 NK-B" panose="02020700000000000000" pitchFamily="18" charset="-128"/>
                <a:ea typeface="UD デジタル 教科書体 NK-B" panose="02020700000000000000" pitchFamily="18" charset="-128"/>
              </a:rPr>
              <a:t>日目</a:t>
            </a:r>
            <a:endParaRPr lang="en-US" altLang="ja-JP" sz="2000" dirty="0">
              <a:latin typeface="UD デジタル 教科書体 NK-B" panose="02020700000000000000" pitchFamily="18" charset="-128"/>
              <a:ea typeface="UD デジタル 教科書体 NK-B" panose="02020700000000000000" pitchFamily="18" charset="-128"/>
            </a:endParaRPr>
          </a:p>
        </p:txBody>
      </p:sp>
      <p:sp>
        <p:nvSpPr>
          <p:cNvPr id="1184" name="スライド番号プレースホルダー 6"/>
          <p:cNvSpPr>
            <a:spLocks noGrp="1"/>
          </p:cNvSpPr>
          <p:nvPr>
            <p:ph type="sldNum" sz="quarter" idx="12"/>
          </p:nvPr>
        </p:nvSpPr>
        <p:spPr>
          <a:xfrm>
            <a:off x="9185895" y="6344139"/>
            <a:ext cx="2743200" cy="365125"/>
          </a:xfrm>
        </p:spPr>
        <p:txBody>
          <a:bodyPr/>
          <a:lstStyle/>
          <a:p>
            <a:fld id="{D4608184-25B2-4BA0-AF39-155696A0FEB8}" type="slidenum">
              <a:rPr kumimoji="1" lang="ja-JP" altLang="en-US" smtClean="0"/>
              <a:t>8</a:t>
            </a:fld>
            <a:endParaRPr kumimoji="1" lang="ja-JP" altLang="en-US" dirty="0"/>
          </a:p>
        </p:txBody>
      </p:sp>
      <p:sp>
        <p:nvSpPr>
          <p:cNvPr id="1185" name="四角形: 角を丸くする 17"/>
          <p:cNvSpPr/>
          <p:nvPr/>
        </p:nvSpPr>
        <p:spPr>
          <a:xfrm>
            <a:off x="490330" y="1152303"/>
            <a:ext cx="11237843" cy="5569171"/>
          </a:xfrm>
          <a:prstGeom prst="roundRect">
            <a:avLst/>
          </a:prstGeom>
          <a:noFill/>
          <a:ln w="381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6" name="四角形: 角を丸くする 15"/>
          <p:cNvSpPr/>
          <p:nvPr/>
        </p:nvSpPr>
        <p:spPr>
          <a:xfrm>
            <a:off x="3343338" y="2473148"/>
            <a:ext cx="1983262" cy="46166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rPr>
              <a:t>実地研修  ①</a:t>
            </a:r>
          </a:p>
        </p:txBody>
      </p:sp>
      <p:sp>
        <p:nvSpPr>
          <p:cNvPr id="1187" name="正方形/長方形 3"/>
          <p:cNvSpPr/>
          <p:nvPr/>
        </p:nvSpPr>
        <p:spPr>
          <a:xfrm>
            <a:off x="2557671" y="1502202"/>
            <a:ext cx="2902225" cy="830245"/>
          </a:xfrm>
          <a:prstGeom prst="rect">
            <a:avLst/>
          </a:prstGeom>
          <a:solidFill>
            <a:schemeClr val="accent4">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UD デジタル 教科書体 NK-B" panose="02020700000000000000" pitchFamily="18" charset="-128"/>
                <a:ea typeface="UD デジタル 教科書体 NK-B" panose="02020700000000000000" pitchFamily="18" charset="-128"/>
              </a:rPr>
              <a:t>共通講義</a:t>
            </a:r>
          </a:p>
        </p:txBody>
      </p:sp>
      <p:sp>
        <p:nvSpPr>
          <p:cNvPr id="1188" name="正方形/長方形 5"/>
          <p:cNvSpPr/>
          <p:nvPr/>
        </p:nvSpPr>
        <p:spPr>
          <a:xfrm>
            <a:off x="2609202" y="3225053"/>
            <a:ext cx="2850694" cy="915558"/>
          </a:xfrm>
          <a:prstGeom prst="rect">
            <a:avLst/>
          </a:prstGeom>
          <a:solidFill>
            <a:schemeClr val="accent4">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UD デジタル 教科書体 NK-B" panose="02020700000000000000" pitchFamily="18" charset="-128"/>
                <a:ea typeface="UD デジタル 教科書体 NK-B" panose="02020700000000000000" pitchFamily="18" charset="-128"/>
              </a:rPr>
              <a:t>演習</a:t>
            </a:r>
            <a:r>
              <a:rPr kumimoji="1" lang="en-US" altLang="ja-JP" sz="2400" dirty="0">
                <a:solidFill>
                  <a:schemeClr val="tx1"/>
                </a:solidFill>
                <a:latin typeface="UD デジタル 教科書体 NK-B" panose="02020700000000000000" pitchFamily="18" charset="-128"/>
                <a:ea typeface="UD デジタル 教科書体 NK-B" panose="02020700000000000000" pitchFamily="18" charset="-128"/>
              </a:rPr>
              <a:t>1</a:t>
            </a:r>
            <a:r>
              <a:rPr kumimoji="1" lang="ja-JP" altLang="en-US" sz="2400" dirty="0">
                <a:solidFill>
                  <a:schemeClr val="tx1"/>
                </a:solidFill>
                <a:latin typeface="UD デジタル 教科書体 NK-B" panose="02020700000000000000" pitchFamily="18" charset="-128"/>
                <a:ea typeface="UD デジタル 教科書体 NK-B" panose="02020700000000000000" pitchFamily="18" charset="-128"/>
              </a:rPr>
              <a:t>日目～</a:t>
            </a:r>
            <a:endParaRPr kumimoji="1" lang="en-US" altLang="ja-JP" sz="2400" dirty="0">
              <a:solidFill>
                <a:schemeClr val="tx1"/>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2400" dirty="0">
                <a:solidFill>
                  <a:schemeClr val="tx1"/>
                </a:solidFill>
                <a:latin typeface="UD デジタル 教科書体 NK-B" panose="02020700000000000000" pitchFamily="18" charset="-128"/>
                <a:ea typeface="UD デジタル 教科書体 NK-B" panose="02020700000000000000" pitchFamily="18" charset="-128"/>
              </a:rPr>
              <a:t>　　　３日目</a:t>
            </a:r>
          </a:p>
        </p:txBody>
      </p:sp>
      <p:sp>
        <p:nvSpPr>
          <p:cNvPr id="1189" name="四角形: 角を丸くする 16"/>
          <p:cNvSpPr/>
          <p:nvPr/>
        </p:nvSpPr>
        <p:spPr>
          <a:xfrm>
            <a:off x="3349146" y="4494670"/>
            <a:ext cx="1977454" cy="46166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rPr>
              <a:t>実地研修  ②</a:t>
            </a:r>
          </a:p>
        </p:txBody>
      </p:sp>
      <p:sp>
        <p:nvSpPr>
          <p:cNvPr id="1190" name="右中かっこ 4"/>
          <p:cNvSpPr/>
          <p:nvPr/>
        </p:nvSpPr>
        <p:spPr>
          <a:xfrm>
            <a:off x="1997459" y="1435867"/>
            <a:ext cx="357387" cy="843892"/>
          </a:xfrm>
          <a:prstGeom prst="rightBrace">
            <a:avLst>
              <a:gd name="adj1" fmla="val 8333"/>
              <a:gd name="adj2" fmla="val 4833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91" name="右中かっこ 18"/>
          <p:cNvSpPr/>
          <p:nvPr/>
        </p:nvSpPr>
        <p:spPr>
          <a:xfrm>
            <a:off x="2058379" y="3081474"/>
            <a:ext cx="358328" cy="131752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92" name="テキスト ボックス 20"/>
          <p:cNvSpPr txBox="1"/>
          <p:nvPr/>
        </p:nvSpPr>
        <p:spPr>
          <a:xfrm>
            <a:off x="1731049" y="4494670"/>
            <a:ext cx="1605921" cy="369332"/>
          </a:xfrm>
          <a:prstGeom prst="rect">
            <a:avLst/>
          </a:prstGeom>
          <a:noFill/>
        </p:spPr>
        <p:txBody>
          <a:bodyPr wrap="square" rtlCol="0">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インターバル</a:t>
            </a:r>
          </a:p>
        </p:txBody>
      </p:sp>
      <p:sp>
        <p:nvSpPr>
          <p:cNvPr id="1193" name="テキスト ボックス 21"/>
          <p:cNvSpPr txBox="1"/>
          <p:nvPr/>
        </p:nvSpPr>
        <p:spPr>
          <a:xfrm>
            <a:off x="1731050" y="2444748"/>
            <a:ext cx="1605921" cy="369332"/>
          </a:xfrm>
          <a:prstGeom prst="rect">
            <a:avLst/>
          </a:prstGeom>
          <a:noFill/>
        </p:spPr>
        <p:txBody>
          <a:bodyPr wrap="square" rtlCol="0">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インターバル</a:t>
            </a:r>
          </a:p>
        </p:txBody>
      </p:sp>
      <p:sp>
        <p:nvSpPr>
          <p:cNvPr id="1194" name="右中かっこ 22"/>
          <p:cNvSpPr/>
          <p:nvPr/>
        </p:nvSpPr>
        <p:spPr>
          <a:xfrm>
            <a:off x="2101858" y="5082396"/>
            <a:ext cx="358328" cy="131752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95" name="角丸四角形 21"/>
          <p:cNvSpPr/>
          <p:nvPr/>
        </p:nvSpPr>
        <p:spPr>
          <a:xfrm>
            <a:off x="5662722" y="1407953"/>
            <a:ext cx="3640304" cy="860879"/>
          </a:xfrm>
          <a:prstGeom prst="roundRect">
            <a:avLst/>
          </a:prstGeom>
          <a:noFill/>
          <a:ln w="539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cs typeface="メイリオ" panose="020B0604030504040204" pitchFamily="50" charset="-128"/>
              </a:rPr>
              <a:t>•</a:t>
            </a: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cs typeface="メイリオ" panose="020B0604030504040204" pitchFamily="50" charset="-128"/>
              </a:rPr>
              <a:t>必要な学びの構造や内容を提示。</a:t>
            </a:r>
          </a:p>
          <a:p>
            <a:r>
              <a:rPr lang="en-US" altLang="ja-JP" sz="1600" dirty="0">
                <a:solidFill>
                  <a:schemeClr val="tx1"/>
                </a:solidFill>
                <a:latin typeface="UD デジタル 教科書体 NK-B" panose="02020700000000000000" pitchFamily="18" charset="-128"/>
                <a:ea typeface="UD デジタル 教科書体 NK-B" panose="02020700000000000000" pitchFamily="18" charset="-128"/>
                <a:cs typeface="メイリオ" panose="020B0604030504040204" pitchFamily="50" charset="-128"/>
              </a:rPr>
              <a:t>•</a:t>
            </a:r>
            <a:r>
              <a:rPr lang="ja-JP" altLang="en-US" sz="1600" dirty="0">
                <a:solidFill>
                  <a:schemeClr val="tx1"/>
                </a:solidFill>
                <a:latin typeface="UD デジタル 教科書体 NK-B" panose="02020700000000000000" pitchFamily="18" charset="-128"/>
                <a:ea typeface="UD デジタル 教科書体 NK-B" panose="02020700000000000000" pitchFamily="18" charset="-128"/>
                <a:cs typeface="メイリオ" panose="020B0604030504040204" pitchFamily="50" charset="-128"/>
              </a:rPr>
              <a:t>動機づけを高める</a:t>
            </a:r>
            <a:r>
              <a:rPr lang="en-US" altLang="ja-JP" sz="1600" dirty="0">
                <a:solidFill>
                  <a:schemeClr val="tx1"/>
                </a:solidFill>
                <a:latin typeface="UD デジタル 教科書体 NK-B" panose="02020700000000000000" pitchFamily="18" charset="-128"/>
                <a:ea typeface="UD デジタル 教科書体 NK-B" panose="02020700000000000000" pitchFamily="18" charset="-128"/>
                <a:cs typeface="メイリオ" panose="020B0604030504040204" pitchFamily="50" charset="-128"/>
              </a:rPr>
              <a:t>(</a:t>
            </a:r>
            <a:r>
              <a:rPr lang="ja-JP" altLang="en-US" sz="1600" dirty="0">
                <a:solidFill>
                  <a:schemeClr val="tx1"/>
                </a:solidFill>
                <a:latin typeface="UD デジタル 教科書体 NK-B" panose="02020700000000000000" pitchFamily="18" charset="-128"/>
                <a:ea typeface="UD デジタル 教科書体 NK-B" panose="02020700000000000000" pitchFamily="18" charset="-128"/>
                <a:cs typeface="メイリオ" panose="020B0604030504040204" pitchFamily="50" charset="-128"/>
              </a:rPr>
              <a:t>ミッション！</a:t>
            </a:r>
            <a:r>
              <a:rPr lang="en-US" altLang="ja-JP" sz="1600" dirty="0">
                <a:solidFill>
                  <a:schemeClr val="tx1"/>
                </a:solidFill>
                <a:latin typeface="UD デジタル 教科書体 NK-B" panose="02020700000000000000" pitchFamily="18" charset="-128"/>
                <a:ea typeface="UD デジタル 教科書体 NK-B" panose="02020700000000000000" pitchFamily="18" charset="-128"/>
                <a:cs typeface="メイリオ" panose="020B0604030504040204" pitchFamily="50" charset="-128"/>
              </a:rPr>
              <a:t>)</a:t>
            </a:r>
            <a:endParaRPr lang="ja-JP" altLang="en-US" sz="1600" dirty="0">
              <a:solidFill>
                <a:schemeClr val="tx1"/>
              </a:solidFill>
              <a:latin typeface="UD デジタル 教科書体 NK-B" panose="02020700000000000000" pitchFamily="18" charset="-128"/>
              <a:ea typeface="UD デジタル 教科書体 NK-B" panose="02020700000000000000" pitchFamily="18" charset="-128"/>
              <a:cs typeface="メイリオ" panose="020B0604030504040204" pitchFamily="50" charset="-128"/>
            </a:endParaRPr>
          </a:p>
          <a:p>
            <a:r>
              <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cs typeface="メイリオ" panose="020B0604030504040204" pitchFamily="50" charset="-128"/>
              </a:rPr>
              <a:t>•</a:t>
            </a: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cs typeface="メイリオ" panose="020B0604030504040204" pitchFamily="50" charset="-128"/>
              </a:rPr>
              <a:t>具体的な中味を知る。</a:t>
            </a:r>
          </a:p>
        </p:txBody>
      </p:sp>
      <p:sp>
        <p:nvSpPr>
          <p:cNvPr id="1196" name="角丸四角形 22"/>
          <p:cNvSpPr/>
          <p:nvPr/>
        </p:nvSpPr>
        <p:spPr>
          <a:xfrm>
            <a:off x="5662721" y="3175685"/>
            <a:ext cx="5588373" cy="964926"/>
          </a:xfrm>
          <a:prstGeom prst="roundRect">
            <a:avLst/>
          </a:prstGeom>
          <a:noFill/>
          <a:ln w="539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tx1"/>
                </a:solidFill>
                <a:latin typeface="UD デジタル 教科書体 NK-B" panose="02020700000000000000" pitchFamily="18" charset="-128"/>
                <a:ea typeface="UD デジタル 教科書体 NK-B" panose="02020700000000000000" pitchFamily="18" charset="-128"/>
                <a:cs typeface="メイリオ" pitchFamily="50" charset="-128"/>
              </a:rPr>
              <a:t>・事例を通し、ケアマネジメント手法を用いた個別の基本相談</a:t>
            </a:r>
            <a:endParaRPr lang="en-US" altLang="ja-JP" sz="1600" b="1" dirty="0">
              <a:solidFill>
                <a:schemeClr val="tx1"/>
              </a:solidFill>
              <a:latin typeface="UD デジタル 教科書体 NK-B" panose="02020700000000000000" pitchFamily="18" charset="-128"/>
              <a:ea typeface="UD デジタル 教科書体 NK-B" panose="02020700000000000000" pitchFamily="18" charset="-128"/>
              <a:cs typeface="メイリオ" pitchFamily="50" charset="-128"/>
            </a:endParaRPr>
          </a:p>
          <a:p>
            <a:r>
              <a:rPr lang="ja-JP" altLang="en-US" sz="1600" b="1" dirty="0">
                <a:solidFill>
                  <a:schemeClr val="tx1"/>
                </a:solidFill>
                <a:latin typeface="UD デジタル 教科書体 NK-B" panose="02020700000000000000" pitchFamily="18" charset="-128"/>
                <a:ea typeface="UD デジタル 教科書体 NK-B" panose="02020700000000000000" pitchFamily="18" charset="-128"/>
                <a:cs typeface="メイリオ" pitchFamily="50" charset="-128"/>
              </a:rPr>
              <a:t>　支援、サービス等利用計画作成実務、モニタリングまでの一</a:t>
            </a:r>
            <a:endParaRPr lang="en-US" altLang="ja-JP" sz="1600" b="1" dirty="0">
              <a:solidFill>
                <a:schemeClr val="tx1"/>
              </a:solidFill>
              <a:latin typeface="UD デジタル 教科書体 NK-B" panose="02020700000000000000" pitchFamily="18" charset="-128"/>
              <a:ea typeface="UD デジタル 教科書体 NK-B" panose="02020700000000000000" pitchFamily="18" charset="-128"/>
              <a:cs typeface="メイリオ" pitchFamily="50" charset="-128"/>
            </a:endParaRPr>
          </a:p>
          <a:p>
            <a:r>
              <a:rPr lang="ja-JP" altLang="en-US" sz="1600" b="1" dirty="0">
                <a:solidFill>
                  <a:schemeClr val="tx1"/>
                </a:solidFill>
                <a:latin typeface="UD デジタル 教科書体 NK-B" panose="02020700000000000000" pitchFamily="18" charset="-128"/>
                <a:ea typeface="UD デジタル 教科書体 NK-B" panose="02020700000000000000" pitchFamily="18" charset="-128"/>
                <a:cs typeface="メイリオ" pitchFamily="50" charset="-128"/>
              </a:rPr>
              <a:t>　連の流れを具体的に理解する。</a:t>
            </a:r>
            <a:endParaRPr kumimoji="1" lang="ja-JP" altLang="en-US" sz="1600" b="1" dirty="0">
              <a:solidFill>
                <a:schemeClr val="tx1"/>
              </a:solidFill>
              <a:latin typeface="UD デジタル 教科書体 NK-B" panose="02020700000000000000" pitchFamily="18" charset="-128"/>
              <a:ea typeface="UD デジタル 教科書体 NK-B" panose="02020700000000000000" pitchFamily="18" charset="-128"/>
              <a:cs typeface="メイリオ" pitchFamily="50" charset="-128"/>
            </a:endParaRPr>
          </a:p>
        </p:txBody>
      </p:sp>
      <p:sp>
        <p:nvSpPr>
          <p:cNvPr id="1197" name="角丸四角形 24"/>
          <p:cNvSpPr/>
          <p:nvPr/>
        </p:nvSpPr>
        <p:spPr>
          <a:xfrm>
            <a:off x="5662722" y="4354681"/>
            <a:ext cx="5588372" cy="720080"/>
          </a:xfrm>
          <a:prstGeom prst="roundRect">
            <a:avLst/>
          </a:prstGeom>
          <a:noFill/>
          <a:ln w="539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solidFill>
                <a:latin typeface="UD デジタル 教科書体 NK-B" panose="02020700000000000000" pitchFamily="18" charset="-128"/>
                <a:ea typeface="UD デジタル 教科書体 NK-B" panose="02020700000000000000" pitchFamily="18" charset="-128"/>
                <a:cs typeface="メイリオ" pitchFamily="50" charset="-128"/>
              </a:rPr>
              <a:t>・演習３日間での気づきを元に実地での体験を深める。</a:t>
            </a:r>
          </a:p>
          <a:p>
            <a:r>
              <a:rPr lang="ja-JP" altLang="en-US" sz="1600" b="1" dirty="0">
                <a:solidFill>
                  <a:schemeClr val="tx1"/>
                </a:solidFill>
                <a:latin typeface="UD デジタル 教科書体 NK-B" panose="02020700000000000000" pitchFamily="18" charset="-128"/>
                <a:ea typeface="UD デジタル 教科書体 NK-B" panose="02020700000000000000" pitchFamily="18" charset="-128"/>
                <a:cs typeface="メイリオ" pitchFamily="50" charset="-128"/>
              </a:rPr>
              <a:t>・実地の複雑性の中で実践的に学ぶ。</a:t>
            </a:r>
            <a:endParaRPr kumimoji="1" lang="ja-JP" altLang="en-US" sz="1600" b="1" dirty="0">
              <a:solidFill>
                <a:schemeClr val="tx1"/>
              </a:solidFill>
              <a:latin typeface="UD デジタル 教科書体 NK-B" panose="02020700000000000000" pitchFamily="18" charset="-128"/>
              <a:ea typeface="UD デジタル 教科書体 NK-B" panose="02020700000000000000" pitchFamily="18" charset="-128"/>
              <a:cs typeface="メイリオ" pitchFamily="50" charset="-128"/>
            </a:endParaRPr>
          </a:p>
        </p:txBody>
      </p:sp>
      <p:sp>
        <p:nvSpPr>
          <p:cNvPr id="1198" name="角丸四角形 49"/>
          <p:cNvSpPr/>
          <p:nvPr/>
        </p:nvSpPr>
        <p:spPr>
          <a:xfrm>
            <a:off x="5662722" y="5288831"/>
            <a:ext cx="5588374" cy="1111085"/>
          </a:xfrm>
          <a:prstGeom prst="roundRect">
            <a:avLst/>
          </a:prstGeom>
          <a:noFill/>
          <a:ln w="539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rgbClr val="FF0000"/>
                </a:solidFill>
                <a:latin typeface="UD デジタル 教科書体 NK-B" panose="02020700000000000000" pitchFamily="18" charset="-128"/>
                <a:ea typeface="UD デジタル 教科書体 NK-B" panose="02020700000000000000" pitchFamily="18" charset="-128"/>
                <a:cs typeface="メイリオ" pitchFamily="50" charset="-128"/>
              </a:rPr>
              <a:t>・実際の事例をもとにケアマネジメントの理解を深める。</a:t>
            </a:r>
            <a:r>
              <a:rPr kumimoji="1" lang="ja-JP" altLang="en-US" sz="1600" b="1" dirty="0">
                <a:solidFill>
                  <a:schemeClr val="tx1"/>
                </a:solidFill>
                <a:latin typeface="UD デジタル 教科書体 NK-B" panose="02020700000000000000" pitchFamily="18" charset="-128"/>
                <a:ea typeface="UD デジタル 教科書体 NK-B" panose="02020700000000000000" pitchFamily="18" charset="-128"/>
                <a:cs typeface="メイリオ" pitchFamily="50" charset="-128"/>
              </a:rPr>
              <a:t>チーム</a:t>
            </a:r>
            <a:endParaRPr kumimoji="1" lang="en-US" altLang="ja-JP" sz="1600" b="1" dirty="0">
              <a:solidFill>
                <a:schemeClr val="tx1"/>
              </a:solidFill>
              <a:latin typeface="UD デジタル 教科書体 NK-B" panose="02020700000000000000" pitchFamily="18" charset="-128"/>
              <a:ea typeface="UD デジタル 教科書体 NK-B" panose="02020700000000000000" pitchFamily="18" charset="-128"/>
              <a:cs typeface="メイリオ" pitchFamily="50" charset="-128"/>
            </a:endParaRPr>
          </a:p>
          <a:p>
            <a:r>
              <a:rPr kumimoji="1" lang="ja-JP" altLang="en-US" sz="1600" b="1" dirty="0">
                <a:solidFill>
                  <a:schemeClr val="tx1"/>
                </a:solidFill>
                <a:latin typeface="UD デジタル 教科書体 NK-B" panose="02020700000000000000" pitchFamily="18" charset="-128"/>
                <a:ea typeface="UD デジタル 教科書体 NK-B" panose="02020700000000000000" pitchFamily="18" charset="-128"/>
                <a:cs typeface="メイリオ" pitchFamily="50" charset="-128"/>
              </a:rPr>
              <a:t>　支援・多職種連携、地域づくりの視点を学び、今後の実践</a:t>
            </a:r>
            <a:endParaRPr kumimoji="1" lang="en-US" altLang="ja-JP" sz="1600" b="1" dirty="0">
              <a:solidFill>
                <a:schemeClr val="tx1"/>
              </a:solidFill>
              <a:latin typeface="UD デジタル 教科書体 NK-B" panose="02020700000000000000" pitchFamily="18" charset="-128"/>
              <a:ea typeface="UD デジタル 教科書体 NK-B" panose="02020700000000000000" pitchFamily="18" charset="-128"/>
              <a:cs typeface="メイリオ" pitchFamily="50" charset="-128"/>
            </a:endParaRPr>
          </a:p>
          <a:p>
            <a:r>
              <a:rPr kumimoji="1" lang="ja-JP" altLang="en-US" sz="1600" b="1" dirty="0">
                <a:solidFill>
                  <a:schemeClr val="tx1"/>
                </a:solidFill>
                <a:latin typeface="UD デジタル 教科書体 NK-B" panose="02020700000000000000" pitchFamily="18" charset="-128"/>
                <a:ea typeface="UD デジタル 教科書体 NK-B" panose="02020700000000000000" pitchFamily="18" charset="-128"/>
                <a:cs typeface="メイリオ" pitchFamily="50" charset="-128"/>
              </a:rPr>
              <a:t>　への指針を得る。</a:t>
            </a:r>
          </a:p>
        </p:txBody>
      </p:sp>
      <p:sp>
        <p:nvSpPr>
          <p:cNvPr id="1199" name="正方形/長方形 30"/>
          <p:cNvSpPr/>
          <p:nvPr/>
        </p:nvSpPr>
        <p:spPr>
          <a:xfrm>
            <a:off x="2632411" y="5249189"/>
            <a:ext cx="2827485" cy="915558"/>
          </a:xfrm>
          <a:prstGeom prst="rect">
            <a:avLst/>
          </a:prstGeom>
          <a:solidFill>
            <a:schemeClr val="accent4">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UD デジタル 教科書体 NK-B" panose="02020700000000000000" pitchFamily="18" charset="-128"/>
                <a:ea typeface="UD デジタル 教科書体 NK-B" panose="02020700000000000000" pitchFamily="18" charset="-128"/>
              </a:rPr>
              <a:t>演習</a:t>
            </a:r>
            <a:r>
              <a:rPr kumimoji="1" lang="en-US" altLang="ja-JP" sz="2400" dirty="0">
                <a:solidFill>
                  <a:schemeClr val="tx1"/>
                </a:solidFill>
                <a:latin typeface="UD デジタル 教科書体 NK-B" panose="02020700000000000000" pitchFamily="18" charset="-128"/>
                <a:ea typeface="UD デジタル 教科書体 NK-B" panose="02020700000000000000" pitchFamily="18" charset="-128"/>
              </a:rPr>
              <a:t>4</a:t>
            </a:r>
            <a:r>
              <a:rPr kumimoji="1" lang="ja-JP" altLang="en-US" sz="2400" dirty="0">
                <a:solidFill>
                  <a:schemeClr val="tx1"/>
                </a:solidFill>
                <a:latin typeface="UD デジタル 教科書体 NK-B" panose="02020700000000000000" pitchFamily="18" charset="-128"/>
                <a:ea typeface="UD デジタル 教科書体 NK-B" panose="02020700000000000000" pitchFamily="18" charset="-128"/>
              </a:rPr>
              <a:t>日目～</a:t>
            </a:r>
            <a:endParaRPr kumimoji="1" lang="en-US" altLang="ja-JP" sz="2400" dirty="0">
              <a:solidFill>
                <a:schemeClr val="tx1"/>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2400" dirty="0">
                <a:solidFill>
                  <a:schemeClr val="tx1"/>
                </a:solidFill>
                <a:latin typeface="UD デジタル 教科書体 NK-B" panose="02020700000000000000" pitchFamily="18" charset="-128"/>
                <a:ea typeface="UD デジタル 教科書体 NK-B" panose="02020700000000000000" pitchFamily="18" charset="-128"/>
              </a:rPr>
              <a:t>　　　</a:t>
            </a:r>
            <a:r>
              <a:rPr kumimoji="1" lang="en-US" altLang="ja-JP" sz="24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400" dirty="0">
                <a:solidFill>
                  <a:schemeClr val="tx1"/>
                </a:solidFill>
                <a:latin typeface="UD デジタル 教科書体 NK-B" panose="02020700000000000000" pitchFamily="18" charset="-128"/>
                <a:ea typeface="UD デジタル 教科書体 NK-B" panose="02020700000000000000" pitchFamily="18" charset="-128"/>
              </a:rPr>
              <a:t>日目</a:t>
            </a:r>
          </a:p>
        </p:txBody>
      </p:sp>
      <p:cxnSp>
        <p:nvCxnSpPr>
          <p:cNvPr id="1200" name="直線コネクタ 24"/>
          <p:cNvCxnSpPr>
            <a:cxnSpLocks/>
          </p:cNvCxnSpPr>
          <p:nvPr/>
        </p:nvCxnSpPr>
        <p:spPr>
          <a:xfrm>
            <a:off x="414024" y="884908"/>
            <a:ext cx="1131414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01" name="角丸四角形 51"/>
          <p:cNvSpPr/>
          <p:nvPr/>
        </p:nvSpPr>
        <p:spPr>
          <a:xfrm>
            <a:off x="9912626" y="84799"/>
            <a:ext cx="2092038" cy="800109"/>
          </a:xfrm>
          <a:prstGeom prst="roundRect">
            <a:avLst/>
          </a:prstGeom>
          <a:solidFill>
            <a:schemeClr val="accent3">
              <a:lumMod val="60000"/>
              <a:lumOff val="40000"/>
            </a:schemeClr>
          </a:solidFill>
          <a:ln w="539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UD デジタル 教科書体 NK-R" panose="02020400000000000000" pitchFamily="18" charset="-128"/>
                <a:ea typeface="UD デジタル 教科書体 NK-R" panose="02020400000000000000" pitchFamily="18" charset="-128"/>
                <a:cs typeface="メイリオ" pitchFamily="50" charset="-128"/>
              </a:rPr>
              <a:t>・</a:t>
            </a:r>
            <a:r>
              <a:rPr lang="ja-JP" altLang="en-US" sz="1600" b="1" dirty="0">
                <a:solidFill>
                  <a:schemeClr val="tx1"/>
                </a:solidFill>
                <a:latin typeface="UD デジタル 教科書体 NK-R" panose="02020400000000000000" pitchFamily="18" charset="-128"/>
                <a:ea typeface="UD デジタル 教科書体 NK-R" panose="02020400000000000000" pitchFamily="18" charset="-128"/>
                <a:cs typeface="メイリオ" pitchFamily="50" charset="-128"/>
              </a:rPr>
              <a:t>抽象</a:t>
            </a:r>
            <a:r>
              <a:rPr kumimoji="1" lang="ja-JP" altLang="en-US" sz="1600" b="1" dirty="0">
                <a:solidFill>
                  <a:schemeClr val="tx1"/>
                </a:solidFill>
                <a:latin typeface="UD デジタル 教科書体 NK-R" panose="02020400000000000000" pitchFamily="18" charset="-128"/>
                <a:ea typeface="UD デジタル 教科書体 NK-R" panose="02020400000000000000" pitchFamily="18" charset="-128"/>
                <a:cs typeface="メイリオ" pitchFamily="50" charset="-128"/>
              </a:rPr>
              <a:t>から具体へ</a:t>
            </a:r>
          </a:p>
          <a:p>
            <a:pPr algn="ctr"/>
            <a:r>
              <a:rPr kumimoji="1" lang="ja-JP" altLang="en-US" sz="1600" b="1" dirty="0">
                <a:solidFill>
                  <a:schemeClr val="tx1"/>
                </a:solidFill>
                <a:latin typeface="UD デジタル 教科書体 NK-R" panose="02020400000000000000" pitchFamily="18" charset="-128"/>
                <a:ea typeface="UD デジタル 教科書体 NK-R" panose="02020400000000000000" pitchFamily="18" charset="-128"/>
                <a:cs typeface="メイリオ" pitchFamily="50" charset="-128"/>
              </a:rPr>
              <a:t>・理論から実践へ</a:t>
            </a:r>
          </a:p>
          <a:p>
            <a:pPr algn="ctr"/>
            <a:r>
              <a:rPr kumimoji="1" lang="ja-JP" altLang="en-US" sz="1600" b="1" dirty="0">
                <a:solidFill>
                  <a:schemeClr val="tx1"/>
                </a:solidFill>
                <a:latin typeface="UD デジタル 教科書体 NK-R" panose="02020400000000000000" pitchFamily="18" charset="-128"/>
                <a:ea typeface="UD デジタル 教科書体 NK-R" panose="02020400000000000000" pitchFamily="18" charset="-128"/>
                <a:cs typeface="メイリオ" pitchFamily="50" charset="-128"/>
              </a:rPr>
              <a:t>・単純から複雑へ</a:t>
            </a:r>
          </a:p>
        </p:txBody>
      </p:sp>
      <p:sp>
        <p:nvSpPr>
          <p:cNvPr id="1202" name="角丸四角形 23"/>
          <p:cNvSpPr/>
          <p:nvPr/>
        </p:nvSpPr>
        <p:spPr>
          <a:xfrm>
            <a:off x="5662722" y="2409937"/>
            <a:ext cx="3640304" cy="601504"/>
          </a:xfrm>
          <a:prstGeom prst="roundRect">
            <a:avLst/>
          </a:prstGeom>
          <a:noFill/>
          <a:ln w="539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cs typeface="メイリオ" pitchFamily="50" charset="-128"/>
              </a:rPr>
              <a:t>・自分で実地で体験してみる。</a:t>
            </a:r>
          </a:p>
          <a:p>
            <a:r>
              <a:rPr lang="ja-JP" altLang="en-US" sz="1600" dirty="0">
                <a:solidFill>
                  <a:schemeClr val="tx1"/>
                </a:solidFill>
                <a:latin typeface="UD デジタル 教科書体 NK-B" panose="02020700000000000000" pitchFamily="18" charset="-128"/>
                <a:ea typeface="UD デジタル 教科書体 NK-B" panose="02020700000000000000" pitchFamily="18" charset="-128"/>
                <a:cs typeface="メイリオ" pitchFamily="50" charset="-128"/>
              </a:rPr>
              <a:t>・実地の複雑性の中で実践的に学ぶ</a:t>
            </a:r>
            <a:r>
              <a:rPr lang="ja-JP" altLang="en-US" sz="1600" dirty="0">
                <a:solidFill>
                  <a:schemeClr val="tx1"/>
                </a:solidFill>
                <a:latin typeface="HGMaruGothicMPRO" panose="020F0600000000000000" pitchFamily="34" charset="-128"/>
                <a:ea typeface="HGMaruGothicMPRO" panose="020F0600000000000000" pitchFamily="34" charset="-128"/>
                <a:cs typeface="メイリオ" pitchFamily="50" charset="-128"/>
              </a:rPr>
              <a:t>。</a:t>
            </a:r>
            <a:endParaRPr kumimoji="1" lang="ja-JP" altLang="en-US" sz="1600" dirty="0">
              <a:solidFill>
                <a:schemeClr val="tx1"/>
              </a:solidFill>
              <a:latin typeface="HGMaruGothicMPRO" panose="020F0600000000000000" pitchFamily="34" charset="-128"/>
              <a:ea typeface="HGMaruGothicMPRO" panose="020F0600000000000000" pitchFamily="34" charset="-128"/>
              <a:cs typeface="メイリオ" pitchFamily="50" charset="-128"/>
            </a:endParaRPr>
          </a:p>
        </p:txBody>
      </p:sp>
    </p:spTree>
    <p:extLst>
      <p:ext uri="{BB962C8B-B14F-4D97-AF65-F5344CB8AC3E}">
        <p14:creationId xmlns:p14="http://schemas.microsoft.com/office/powerpoint/2010/main" val="134551785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31" name="図 4"/>
          <p:cNvPicPr>
            <a:picLocks noChangeAspect="1"/>
          </p:cNvPicPr>
          <p:nvPr/>
        </p:nvPicPr>
        <p:blipFill>
          <a:blip r:embed="rId3"/>
          <a:stretch>
            <a:fillRect/>
          </a:stretch>
        </p:blipFill>
        <p:spPr>
          <a:xfrm>
            <a:off x="9531676" y="998768"/>
            <a:ext cx="2373708" cy="1810299"/>
          </a:xfrm>
          <a:prstGeom prst="rect">
            <a:avLst/>
          </a:prstGeom>
        </p:spPr>
      </p:pic>
      <p:sp>
        <p:nvSpPr>
          <p:cNvPr id="3132" name="テキスト ボックス 1"/>
          <p:cNvSpPr txBox="1"/>
          <p:nvPr/>
        </p:nvSpPr>
        <p:spPr>
          <a:xfrm>
            <a:off x="1384960" y="1813173"/>
            <a:ext cx="9333570" cy="4370427"/>
          </a:xfrm>
          <a:prstGeom prst="rect">
            <a:avLst/>
          </a:prstGeom>
          <a:noFill/>
        </p:spPr>
        <p:txBody>
          <a:bodyPr wrap="square" rtlCol="0">
            <a:spAutoFit/>
          </a:bodyPr>
          <a:lstStyle/>
          <a:p>
            <a:pPr algn="ctr"/>
            <a:r>
              <a:rPr kumimoji="1" lang="ja-JP" altLang="en-US" sz="5400" b="1" dirty="0">
                <a:latin typeface="UD デジタル 教科書体 NK-B" panose="02020700000000000000" pitchFamily="18" charset="-128"/>
                <a:ea typeface="UD デジタル 教科書体 NK-B" panose="02020700000000000000" pitchFamily="18" charset="-128"/>
              </a:rPr>
              <a:t>アセスメント</a:t>
            </a:r>
            <a:endParaRPr kumimoji="1" lang="en-US" altLang="ja-JP" sz="5400" b="1" dirty="0">
              <a:latin typeface="UD デジタル 教科書体 NK-B" panose="02020700000000000000" pitchFamily="18" charset="-128"/>
              <a:ea typeface="UD デジタル 教科書体 NK-B" panose="02020700000000000000" pitchFamily="18" charset="-128"/>
            </a:endParaRPr>
          </a:p>
          <a:p>
            <a:pPr algn="ctr"/>
            <a:endParaRPr kumimoji="1" lang="ja-JP" altLang="en-US" sz="5400" dirty="0">
              <a:latin typeface="UD デジタル 教科書体 NK-B" panose="02020700000000000000" pitchFamily="18" charset="-128"/>
              <a:ea typeface="UD デジタル 教科書体 NK-B" panose="02020700000000000000" pitchFamily="18" charset="-128"/>
              <a:cs typeface="メイリオ" pitchFamily="50" charset="-128"/>
            </a:endParaRPr>
          </a:p>
          <a:p>
            <a:pPr algn="ctr"/>
            <a:r>
              <a:rPr kumimoji="1" lang="ja-JP" altLang="en-US" sz="5400" b="1" dirty="0">
                <a:latin typeface="UD デジタル 教科書体 NK-B" panose="02020700000000000000" pitchFamily="18" charset="-128"/>
                <a:ea typeface="UD デジタル 教科書体 NK-B" panose="02020700000000000000" pitchFamily="18" charset="-128"/>
              </a:rPr>
              <a:t>本人像を深める</a:t>
            </a:r>
            <a:endParaRPr kumimoji="1" lang="en-US" altLang="ja-JP" sz="5400" b="1" dirty="0">
              <a:latin typeface="UD デジタル 教科書体 NK-B" panose="02020700000000000000" pitchFamily="18" charset="-128"/>
              <a:ea typeface="UD デジタル 教科書体 NK-B" panose="02020700000000000000" pitchFamily="18" charset="-128"/>
            </a:endParaRPr>
          </a:p>
          <a:p>
            <a:pPr algn="ctr"/>
            <a:endParaRPr kumimoji="1" lang="en-US" altLang="ja-JP" sz="4400" b="1" dirty="0">
              <a:latin typeface="UD デジタル 教科書体 NK-B" panose="02020700000000000000" pitchFamily="18" charset="-128"/>
              <a:ea typeface="UD デジタル 教科書体 NK-B" panose="02020700000000000000" pitchFamily="18" charset="-128"/>
            </a:endParaRPr>
          </a:p>
          <a:p>
            <a:pPr algn="ctr"/>
            <a:r>
              <a:rPr kumimoji="1" lang="en-US" altLang="ja-JP" sz="7200" b="1" dirty="0">
                <a:latin typeface="UD デジタル 教科書体 NK-B" panose="02020700000000000000" pitchFamily="18" charset="-128"/>
                <a:ea typeface="UD デジタル 教科書体 NK-B" panose="02020700000000000000" pitchFamily="18" charset="-128"/>
              </a:rPr>
              <a:t>12</a:t>
            </a:r>
            <a:r>
              <a:rPr kumimoji="1" lang="ja-JP" altLang="en-US" sz="7200" b="1" dirty="0">
                <a:latin typeface="UD デジタル 教科書体 NK-B" panose="02020700000000000000" pitchFamily="18" charset="-128"/>
                <a:ea typeface="UD デジタル 教科書体 NK-B" panose="02020700000000000000" pitchFamily="18" charset="-128"/>
              </a:rPr>
              <a:t>：</a:t>
            </a:r>
            <a:r>
              <a:rPr kumimoji="1" lang="en-US" altLang="ja-JP" sz="7200" b="1" dirty="0">
                <a:latin typeface="UD デジタル 教科書体 NK-B" panose="02020700000000000000" pitchFamily="18" charset="-128"/>
                <a:ea typeface="UD デジタル 教科書体 NK-B" panose="02020700000000000000" pitchFamily="18" charset="-128"/>
              </a:rPr>
              <a:t>45</a:t>
            </a:r>
            <a:r>
              <a:rPr kumimoji="1" lang="ja-JP" altLang="en-US" sz="7200" b="1" dirty="0">
                <a:latin typeface="UD デジタル 教科書体 NK-B" panose="02020700000000000000" pitchFamily="18" charset="-128"/>
                <a:ea typeface="UD デジタル 教科書体 NK-B" panose="02020700000000000000" pitchFamily="18" charset="-128"/>
              </a:rPr>
              <a:t>　～　</a:t>
            </a:r>
            <a:r>
              <a:rPr kumimoji="1" lang="en-US" altLang="ja-JP" sz="7200" b="1" dirty="0">
                <a:latin typeface="UD デジタル 教科書体 NK-B" panose="02020700000000000000" pitchFamily="18" charset="-128"/>
                <a:ea typeface="UD デジタル 教科書体 NK-B" panose="02020700000000000000" pitchFamily="18" charset="-128"/>
              </a:rPr>
              <a:t>15</a:t>
            </a:r>
            <a:r>
              <a:rPr kumimoji="1" lang="ja-JP" altLang="en-US" sz="7200" b="1" dirty="0">
                <a:latin typeface="UD デジタル 教科書体 NK-B" panose="02020700000000000000" pitchFamily="18" charset="-128"/>
                <a:ea typeface="UD デジタル 教科書体 NK-B" panose="02020700000000000000" pitchFamily="18" charset="-128"/>
              </a:rPr>
              <a:t>：</a:t>
            </a:r>
            <a:r>
              <a:rPr kumimoji="1" lang="en-US" altLang="ja-JP" sz="7200" b="1" dirty="0">
                <a:latin typeface="UD デジタル 教科書体 NK-B" panose="02020700000000000000" pitchFamily="18" charset="-128"/>
                <a:ea typeface="UD デジタル 教科書体 NK-B" panose="02020700000000000000" pitchFamily="18" charset="-128"/>
              </a:rPr>
              <a:t>35</a:t>
            </a:r>
          </a:p>
        </p:txBody>
      </p:sp>
    </p:spTree>
    <p:extLst>
      <p:ext uri="{BB962C8B-B14F-4D97-AF65-F5344CB8AC3E}">
        <p14:creationId xmlns:p14="http://schemas.microsoft.com/office/powerpoint/2010/main" val="332113662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8" name="テキスト ボックス 3"/>
          <p:cNvSpPr txBox="1"/>
          <p:nvPr/>
        </p:nvSpPr>
        <p:spPr>
          <a:xfrm>
            <a:off x="1137424" y="1862151"/>
            <a:ext cx="9857677" cy="5016758"/>
          </a:xfrm>
          <a:prstGeom prst="rect">
            <a:avLst/>
          </a:prstGeom>
          <a:noFill/>
        </p:spPr>
        <p:txBody>
          <a:bodyPr wrap="square" rtlCol="0">
            <a:spAutoFit/>
          </a:bodyPr>
          <a:lstStyle/>
          <a:p>
            <a:pPr marL="742950" indent="-742950">
              <a:buFont typeface="+mj-ea"/>
              <a:buAutoNum type="circleNumDbPlain"/>
            </a:pPr>
            <a:r>
              <a:rPr kumimoji="1" lang="ja-JP" altLang="en-US" sz="4000" dirty="0">
                <a:latin typeface="UD デジタル 教科書体 NK-B" panose="02020700000000000000" pitchFamily="18" charset="-128"/>
                <a:ea typeface="UD デジタル 教科書体 NK-B" panose="02020700000000000000" pitchFamily="18" charset="-128"/>
                <a:cs typeface="メイリオ"/>
              </a:rPr>
              <a:t>利用者の主訴を明確にし、本人・家族等からの情報収集とその分析を通して相談支援専門員としての専門的な判断の根拠を説明できる技術を修得する。</a:t>
            </a:r>
            <a:endParaRPr kumimoji="1" lang="en-US" altLang="ja-JP" sz="4000" dirty="0">
              <a:latin typeface="UD デジタル 教科書体 NK-B" panose="02020700000000000000" pitchFamily="18" charset="-128"/>
              <a:ea typeface="UD デジタル 教科書体 NK-B" panose="02020700000000000000" pitchFamily="18" charset="-128"/>
              <a:cs typeface="メイリオ"/>
            </a:endParaRPr>
          </a:p>
          <a:p>
            <a:pPr marL="457200" indent="-457200">
              <a:buFont typeface="Wingdings" pitchFamily="2" charset="2"/>
              <a:buChar char="l"/>
            </a:pPr>
            <a:endParaRPr kumimoji="1" lang="ja-JP" altLang="en-US" sz="4000" dirty="0">
              <a:latin typeface="UD デジタル 教科書体 NK-B" panose="02020700000000000000" pitchFamily="18" charset="-128"/>
              <a:ea typeface="UD デジタル 教科書体 NK-B" panose="02020700000000000000" pitchFamily="18" charset="-128"/>
              <a:cs typeface="メイリオ"/>
            </a:endParaRPr>
          </a:p>
          <a:p>
            <a:pPr marL="742950" indent="-742950">
              <a:buFont typeface="+mj-ea"/>
              <a:buAutoNum type="circleNumDbPlain" startAt="2"/>
            </a:pPr>
            <a:r>
              <a:rPr kumimoji="1" lang="ja-JP" altLang="en-US" sz="4000" dirty="0">
                <a:latin typeface="UD デジタル 教科書体 NK-B" panose="02020700000000000000" pitchFamily="18" charset="-128"/>
                <a:ea typeface="UD デジタル 教科書体 NK-B" panose="02020700000000000000" pitchFamily="18" charset="-128"/>
                <a:cs typeface="メイリオ"/>
              </a:rPr>
              <a:t>アセスメントにおいて収集した情報から、専門職としてニーズを導くための技術を修得する。</a:t>
            </a:r>
          </a:p>
        </p:txBody>
      </p:sp>
      <p:sp>
        <p:nvSpPr>
          <p:cNvPr id="3139" name="スライド番号プレースホルダー 4"/>
          <p:cNvSpPr>
            <a:spLocks noGrp="1"/>
          </p:cNvSpPr>
          <p:nvPr>
            <p:ph type="sldNum" sz="quarter" idx="12"/>
          </p:nvPr>
        </p:nvSpPr>
        <p:spPr>
          <a:xfrm>
            <a:off x="9830460" y="167347"/>
            <a:ext cx="630621" cy="359760"/>
          </a:xfrm>
          <a:prstGeom prst="rect">
            <a:avLst/>
          </a:prstGeom>
        </p:spPr>
        <p:txBody>
          <a:bodyPr vert="horz" lIns="91440" tIns="45720" rIns="91440" bIns="45720" rtlCol="0" anchor="ctr"/>
          <a:lstStyle>
            <a:defPPr>
              <a:defRPr lang="en-US"/>
            </a:defPPr>
            <a:lvl1pPr marL="0" algn="r" defTabSz="914400" rtl="0" eaLnBrk="1" latinLnBrk="0" hangingPunct="1">
              <a:defRPr sz="1400" b="1" kern="1200">
                <a:solidFill>
                  <a:schemeClr val="tx1">
                    <a:lumMod val="85000"/>
                    <a:lumOff val="1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FD889E0-CAB2-4699-909D-B9A88D47ACBE}" type="slidenum">
              <a:rPr lang="en-US" smtClean="0"/>
              <a:pPr/>
              <a:t>81</a:t>
            </a:fld>
            <a:endParaRPr lang="en-US"/>
          </a:p>
        </p:txBody>
      </p:sp>
      <p:sp>
        <p:nvSpPr>
          <p:cNvPr id="3140" name="角丸四角形 5"/>
          <p:cNvSpPr/>
          <p:nvPr/>
        </p:nvSpPr>
        <p:spPr>
          <a:xfrm>
            <a:off x="486936" y="205615"/>
            <a:ext cx="11218127" cy="1002296"/>
          </a:xfrm>
          <a:prstGeom prst="roundRect">
            <a:avLst/>
          </a:prstGeom>
          <a:solidFill>
            <a:schemeClr val="accent3">
              <a:lumMod val="50000"/>
            </a:schemeClr>
          </a:solidFill>
          <a:ln w="539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cs typeface="メイリオ" pitchFamily="50" charset="-128"/>
              </a:rPr>
              <a:t>アセスメント（事前評価）、ニーズ把握の獲得目標</a:t>
            </a:r>
            <a:endParaRPr lang="en-US" altLang="ja-JP" sz="3600" dirty="0">
              <a:solidFill>
                <a:schemeClr val="bg1"/>
              </a:solidFill>
              <a:latin typeface="UD デジタル 教科書体 NK-B" panose="02020700000000000000" pitchFamily="18" charset="-128"/>
              <a:ea typeface="UD デジタル 教科書体 NK-B" panose="02020700000000000000" pitchFamily="18" charset="-128"/>
              <a:cs typeface="メイリオ" pitchFamily="50" charset="-128"/>
            </a:endParaRPr>
          </a:p>
        </p:txBody>
      </p:sp>
    </p:spTree>
    <p:extLst>
      <p:ext uri="{BB962C8B-B14F-4D97-AF65-F5344CB8AC3E}">
        <p14:creationId xmlns:p14="http://schemas.microsoft.com/office/powerpoint/2010/main" val="37843528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2" name="タイトル 1"/>
          <p:cNvSpPr>
            <a:spLocks noGrp="1"/>
          </p:cNvSpPr>
          <p:nvPr>
            <p:ph type="ctrTitle"/>
          </p:nvPr>
        </p:nvSpPr>
        <p:spPr>
          <a:xfrm>
            <a:off x="685800" y="0"/>
            <a:ext cx="10439400" cy="1133072"/>
          </a:xfrm>
        </p:spPr>
        <p:txBody>
          <a:bodyPr>
            <a:noAutofit/>
          </a:bodyPr>
          <a:lstStyle/>
          <a:p>
            <a:pPr>
              <a:lnSpc>
                <a:spcPts val="3000"/>
              </a:lnSpc>
            </a:pPr>
            <a:r>
              <a:rPr lang="en-US" altLang="ja-JP" sz="4400" dirty="0">
                <a:latin typeface="UD デジタル 教科書体 NK-B" panose="02020700000000000000" pitchFamily="18" charset="-128"/>
                <a:ea typeface="UD デジタル 教科書体 NK-B" panose="02020700000000000000" pitchFamily="18" charset="-128"/>
                <a:cs typeface="メイリオ"/>
              </a:rPr>
              <a:t>§</a:t>
            </a:r>
            <a:r>
              <a:rPr lang="ja-JP" altLang="en-US" sz="4400" dirty="0">
                <a:latin typeface="UD デジタル 教科書体 NK-B" panose="02020700000000000000" pitchFamily="18" charset="-128"/>
                <a:ea typeface="UD デジタル 教科書体 NK-B" panose="02020700000000000000" pitchFamily="18" charset="-128"/>
                <a:cs typeface="メイリオ"/>
              </a:rPr>
              <a:t>２</a:t>
            </a:r>
            <a:r>
              <a:rPr lang="en-US" altLang="ja-JP" sz="4400" dirty="0">
                <a:latin typeface="UD デジタル 教科書体 NK-B" panose="02020700000000000000" pitchFamily="18" charset="-128"/>
                <a:ea typeface="UD デジタル 教科書体 NK-B" panose="02020700000000000000" pitchFamily="18" charset="-128"/>
                <a:cs typeface="メイリオ"/>
              </a:rPr>
              <a:t> </a:t>
            </a:r>
            <a:r>
              <a:rPr lang="ja-JP" altLang="en-US" sz="4400" dirty="0">
                <a:latin typeface="UD デジタル 教科書体 NK-B" panose="02020700000000000000" pitchFamily="18" charset="-128"/>
                <a:ea typeface="UD デジタル 教科書体 NK-B" panose="02020700000000000000" pitchFamily="18" charset="-128"/>
                <a:cs typeface="メイリオ"/>
              </a:rPr>
              <a:t>アセスメント（情報の収集と分析）</a:t>
            </a:r>
          </a:p>
        </p:txBody>
      </p:sp>
      <p:sp>
        <p:nvSpPr>
          <p:cNvPr id="3143" name="サブタイトル 2"/>
          <p:cNvSpPr>
            <a:spLocks noGrp="1"/>
          </p:cNvSpPr>
          <p:nvPr>
            <p:ph type="subTitle" idx="1"/>
          </p:nvPr>
        </p:nvSpPr>
        <p:spPr>
          <a:xfrm>
            <a:off x="552450" y="1222621"/>
            <a:ext cx="11430000" cy="1655762"/>
          </a:xfrm>
        </p:spPr>
        <p:txBody>
          <a:bodyPr>
            <a:normAutofit/>
          </a:bodyPr>
          <a:lstStyle/>
          <a:p>
            <a:pPr algn="l"/>
            <a:r>
              <a:rPr lang="ja-JP" altLang="en-US" sz="3200" dirty="0">
                <a:latin typeface="UD デジタル 教科書体 NK-B" panose="02020700000000000000" pitchFamily="18" charset="-128"/>
                <a:ea typeface="UD デジタル 教科書体 NK-B" panose="02020700000000000000" pitchFamily="18" charset="-128"/>
                <a:cs typeface="メイリオ"/>
              </a:rPr>
              <a:t>演習１　相談支援におけるケアマネジメントに必要な視点と技術</a:t>
            </a:r>
          </a:p>
        </p:txBody>
      </p:sp>
      <p:sp>
        <p:nvSpPr>
          <p:cNvPr id="3144" name="スライド番号プレースホルダー 3"/>
          <p:cNvSpPr>
            <a:spLocks noGrp="1"/>
          </p:cNvSpPr>
          <p:nvPr>
            <p:ph type="sldNum" sz="quarter" idx="12"/>
          </p:nvPr>
        </p:nvSpPr>
        <p:spPr/>
        <p:txBody>
          <a:bodyPr/>
          <a:lstStyle/>
          <a:p>
            <a:fld id="{5FD889E0-CAB2-4699-909D-B9A88D47ACBE}" type="slidenum">
              <a:rPr lang="en-US" smtClean="0"/>
              <a:pPr/>
              <a:t>82</a:t>
            </a:fld>
            <a:endParaRPr lang="en-US"/>
          </a:p>
        </p:txBody>
      </p:sp>
      <p:sp>
        <p:nvSpPr>
          <p:cNvPr id="3145" name="正方形/長方形 4"/>
          <p:cNvSpPr/>
          <p:nvPr/>
        </p:nvSpPr>
        <p:spPr>
          <a:xfrm>
            <a:off x="1808163" y="3366139"/>
            <a:ext cx="1635264" cy="947838"/>
          </a:xfrm>
          <a:prstGeom prst="rect">
            <a:avLst/>
          </a:prstGeom>
          <a:solidFill>
            <a:srgbClr val="000090">
              <a:alpha val="25000"/>
            </a:srgb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cs typeface="メイリオ"/>
              </a:rPr>
              <a:t>インテーク</a:t>
            </a:r>
            <a:endParaRPr kumimoji="1" lang="en-US" altLang="ja-JP" dirty="0">
              <a:latin typeface="UD デジタル 教科書体 NK-R" panose="02020400000000000000" pitchFamily="18" charset="-128"/>
              <a:ea typeface="UD デジタル 教科書体 NK-R" panose="02020400000000000000" pitchFamily="18" charset="-128"/>
              <a:cs typeface="メイリオ"/>
            </a:endParaRPr>
          </a:p>
        </p:txBody>
      </p:sp>
      <p:sp>
        <p:nvSpPr>
          <p:cNvPr id="3146" name="正方形/長方形 5"/>
          <p:cNvSpPr/>
          <p:nvPr/>
        </p:nvSpPr>
        <p:spPr>
          <a:xfrm>
            <a:off x="3653816" y="3366139"/>
            <a:ext cx="1635264" cy="947838"/>
          </a:xfrm>
          <a:prstGeom prst="rect">
            <a:avLst/>
          </a:prstGeom>
          <a:solidFill>
            <a:srgbClr val="00009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cs typeface="メイリオ"/>
              </a:rPr>
              <a:t>アセスメント</a:t>
            </a:r>
            <a:endParaRPr kumimoji="1" lang="en-US" altLang="ja-JP" dirty="0">
              <a:latin typeface="UD デジタル 教科書体 NK-R" panose="02020400000000000000" pitchFamily="18" charset="-128"/>
              <a:ea typeface="UD デジタル 教科書体 NK-R" panose="02020400000000000000" pitchFamily="18" charset="-128"/>
              <a:cs typeface="メイリオ"/>
            </a:endParaRPr>
          </a:p>
        </p:txBody>
      </p:sp>
      <p:sp>
        <p:nvSpPr>
          <p:cNvPr id="3147" name="正方形/長方形 6"/>
          <p:cNvSpPr/>
          <p:nvPr/>
        </p:nvSpPr>
        <p:spPr>
          <a:xfrm>
            <a:off x="5499469" y="3366139"/>
            <a:ext cx="1635264" cy="947838"/>
          </a:xfrm>
          <a:prstGeom prst="rect">
            <a:avLst/>
          </a:prstGeom>
          <a:solidFill>
            <a:srgbClr val="000090">
              <a:alpha val="25000"/>
            </a:srgb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cs typeface="メイリオ"/>
              </a:rPr>
              <a:t>プランニング</a:t>
            </a:r>
            <a:endParaRPr kumimoji="1" lang="en-US" altLang="ja-JP" dirty="0">
              <a:latin typeface="UD デジタル 教科書体 NK-R" panose="02020400000000000000" pitchFamily="18" charset="-128"/>
              <a:ea typeface="UD デジタル 教科書体 NK-R" panose="02020400000000000000" pitchFamily="18" charset="-128"/>
              <a:cs typeface="メイリオ"/>
            </a:endParaRPr>
          </a:p>
        </p:txBody>
      </p:sp>
      <p:sp>
        <p:nvSpPr>
          <p:cNvPr id="3148" name="正方形/長方形 7"/>
          <p:cNvSpPr/>
          <p:nvPr/>
        </p:nvSpPr>
        <p:spPr>
          <a:xfrm>
            <a:off x="4053934" y="5023017"/>
            <a:ext cx="1088524" cy="635688"/>
          </a:xfrm>
          <a:prstGeom prst="rect">
            <a:avLst/>
          </a:prstGeom>
          <a:solidFill>
            <a:schemeClr val="accent5">
              <a:lumMod val="75000"/>
              <a:alpha val="2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サービス等</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利用計画案</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p:txBody>
      </p:sp>
      <p:sp>
        <p:nvSpPr>
          <p:cNvPr id="3149" name="正方形/長方形 8"/>
          <p:cNvSpPr/>
          <p:nvPr/>
        </p:nvSpPr>
        <p:spPr>
          <a:xfrm>
            <a:off x="7345123" y="3361986"/>
            <a:ext cx="1635264" cy="947838"/>
          </a:xfrm>
          <a:prstGeom prst="rect">
            <a:avLst/>
          </a:prstGeom>
          <a:solidFill>
            <a:srgbClr val="000090">
              <a:alpha val="25000"/>
            </a:srgb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cs typeface="メイリオ"/>
              </a:rPr>
              <a:t>モニタリング</a:t>
            </a:r>
            <a:endParaRPr kumimoji="1" lang="en-US" altLang="ja-JP" dirty="0">
              <a:latin typeface="UD デジタル 教科書体 NK-R" panose="02020400000000000000" pitchFamily="18" charset="-128"/>
              <a:ea typeface="UD デジタル 教科書体 NK-R" panose="02020400000000000000" pitchFamily="18" charset="-128"/>
              <a:cs typeface="メイリオ"/>
            </a:endParaRPr>
          </a:p>
        </p:txBody>
      </p:sp>
      <p:sp>
        <p:nvSpPr>
          <p:cNvPr id="3150" name="正方形/長方形 9"/>
          <p:cNvSpPr/>
          <p:nvPr/>
        </p:nvSpPr>
        <p:spPr>
          <a:xfrm>
            <a:off x="9223238" y="3361986"/>
            <a:ext cx="1019845" cy="947838"/>
          </a:xfrm>
          <a:prstGeom prst="rect">
            <a:avLst/>
          </a:prstGeom>
          <a:solidFill>
            <a:srgbClr val="000090">
              <a:alpha val="25000"/>
            </a:srgb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cs typeface="メイリオ"/>
              </a:rPr>
              <a:t>終結</a:t>
            </a:r>
            <a:endParaRPr kumimoji="1" lang="en-US" altLang="ja-JP" dirty="0">
              <a:latin typeface="UD デジタル 教科書体 NK-R" panose="02020400000000000000" pitchFamily="18" charset="-128"/>
              <a:ea typeface="UD デジタル 教科書体 NK-R" panose="02020400000000000000" pitchFamily="18" charset="-128"/>
              <a:cs typeface="メイリオ"/>
            </a:endParaRPr>
          </a:p>
        </p:txBody>
      </p:sp>
      <p:cxnSp>
        <p:nvCxnSpPr>
          <p:cNvPr id="3151" name="直線矢印コネクタ 11"/>
          <p:cNvCxnSpPr>
            <a:stCxn id="3145" idx="3"/>
            <a:endCxn id="3146" idx="1"/>
          </p:cNvCxnSpPr>
          <p:nvPr/>
        </p:nvCxnSpPr>
        <p:spPr>
          <a:xfrm>
            <a:off x="3443428" y="3840058"/>
            <a:ext cx="210389" cy="0"/>
          </a:xfrm>
          <a:prstGeom prst="straightConnector1">
            <a:avLst/>
          </a:prstGeom>
          <a:ln w="101600">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3152" name="直線矢印コネクタ 13"/>
          <p:cNvCxnSpPr>
            <a:stCxn id="3146" idx="3"/>
            <a:endCxn id="3147" idx="1"/>
          </p:cNvCxnSpPr>
          <p:nvPr/>
        </p:nvCxnSpPr>
        <p:spPr>
          <a:xfrm>
            <a:off x="5289081" y="3840058"/>
            <a:ext cx="210389" cy="0"/>
          </a:xfrm>
          <a:prstGeom prst="straightConnector1">
            <a:avLst/>
          </a:prstGeom>
          <a:ln w="101600">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3153" name="直線矢印コネクタ 15"/>
          <p:cNvCxnSpPr>
            <a:stCxn id="3147" idx="3"/>
            <a:endCxn id="3149" idx="1"/>
          </p:cNvCxnSpPr>
          <p:nvPr/>
        </p:nvCxnSpPr>
        <p:spPr>
          <a:xfrm flipV="1">
            <a:off x="7134733" y="3835906"/>
            <a:ext cx="210390" cy="4153"/>
          </a:xfrm>
          <a:prstGeom prst="straightConnector1">
            <a:avLst/>
          </a:prstGeom>
          <a:ln w="101600">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3154" name="直線矢印コネクタ 17"/>
          <p:cNvCxnSpPr>
            <a:stCxn id="3149" idx="3"/>
            <a:endCxn id="3150" idx="1"/>
          </p:cNvCxnSpPr>
          <p:nvPr/>
        </p:nvCxnSpPr>
        <p:spPr>
          <a:xfrm>
            <a:off x="8980387" y="3835905"/>
            <a:ext cx="242850" cy="0"/>
          </a:xfrm>
          <a:prstGeom prst="straightConnector1">
            <a:avLst/>
          </a:prstGeom>
          <a:ln w="101600">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3155" name="カギ線コネクタ 19"/>
          <p:cNvCxnSpPr>
            <a:stCxn id="3149" idx="0"/>
            <a:endCxn id="3146" idx="0"/>
          </p:cNvCxnSpPr>
          <p:nvPr/>
        </p:nvCxnSpPr>
        <p:spPr>
          <a:xfrm rot="16200000" flipH="1" flipV="1">
            <a:off x="6315026" y="1518409"/>
            <a:ext cx="4153" cy="3691307"/>
          </a:xfrm>
          <a:prstGeom prst="bentConnector3">
            <a:avLst>
              <a:gd name="adj1" fmla="val -14300409"/>
            </a:avLst>
          </a:prstGeom>
          <a:ln w="101600">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3156" name="角丸四角形 47"/>
          <p:cNvSpPr/>
          <p:nvPr/>
        </p:nvSpPr>
        <p:spPr>
          <a:xfrm>
            <a:off x="7891094" y="4189980"/>
            <a:ext cx="956804" cy="469667"/>
          </a:xfrm>
          <a:prstGeom prst="roundRect">
            <a:avLst/>
          </a:prstGeom>
          <a:solidFill>
            <a:srgbClr val="FF0000">
              <a:alpha val="25000"/>
            </a:srgbClr>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cs typeface="メイリオ"/>
              </a:rPr>
              <a:t>評価</a:t>
            </a:r>
          </a:p>
        </p:txBody>
      </p:sp>
      <p:sp>
        <p:nvSpPr>
          <p:cNvPr id="3157" name="角丸四角形 48"/>
          <p:cNvSpPr/>
          <p:nvPr/>
        </p:nvSpPr>
        <p:spPr>
          <a:xfrm>
            <a:off x="2654766" y="4189980"/>
            <a:ext cx="754544" cy="469667"/>
          </a:xfrm>
          <a:prstGeom prst="roundRect">
            <a:avLst/>
          </a:prstGeom>
          <a:solidFill>
            <a:srgbClr val="FF0000">
              <a:alpha val="25000"/>
            </a:srgbClr>
          </a:solidFill>
          <a:ln>
            <a:solidFill>
              <a:schemeClr val="accent1">
                <a:shade val="95000"/>
                <a:satMod val="105000"/>
                <a:alpha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cs typeface="メイリオ"/>
              </a:rPr>
              <a:t>受理</a:t>
            </a:r>
          </a:p>
        </p:txBody>
      </p:sp>
      <p:sp>
        <p:nvSpPr>
          <p:cNvPr id="3158" name="角丸四角形 49"/>
          <p:cNvSpPr/>
          <p:nvPr/>
        </p:nvSpPr>
        <p:spPr>
          <a:xfrm>
            <a:off x="6419317" y="4189980"/>
            <a:ext cx="956804" cy="469667"/>
          </a:xfrm>
          <a:prstGeom prst="roundRect">
            <a:avLst/>
          </a:prstGeom>
          <a:solidFill>
            <a:srgbClr val="FF0000">
              <a:alpha val="25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cs typeface="メイリオ"/>
              </a:rPr>
              <a:t>介入</a:t>
            </a:r>
          </a:p>
        </p:txBody>
      </p:sp>
      <p:sp>
        <p:nvSpPr>
          <p:cNvPr id="3159" name="正方形/長方形 50"/>
          <p:cNvSpPr/>
          <p:nvPr/>
        </p:nvSpPr>
        <p:spPr>
          <a:xfrm>
            <a:off x="7297457" y="5023017"/>
            <a:ext cx="1173909" cy="653084"/>
          </a:xfrm>
          <a:prstGeom prst="rect">
            <a:avLst/>
          </a:prstGeom>
          <a:solidFill>
            <a:schemeClr val="accent5">
              <a:lumMod val="75000"/>
              <a:alpha val="2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サービス等</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利用計画</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p:txBody>
      </p:sp>
      <p:sp>
        <p:nvSpPr>
          <p:cNvPr id="3160" name="正方形/長方形 51"/>
          <p:cNvSpPr/>
          <p:nvPr/>
        </p:nvSpPr>
        <p:spPr>
          <a:xfrm>
            <a:off x="5254289" y="5023017"/>
            <a:ext cx="666863" cy="635688"/>
          </a:xfrm>
          <a:prstGeom prst="rect">
            <a:avLst/>
          </a:prstGeom>
          <a:solidFill>
            <a:schemeClr val="accent5">
              <a:lumMod val="75000"/>
              <a:alpha val="2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支給</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決定</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p:txBody>
      </p:sp>
      <p:cxnSp>
        <p:nvCxnSpPr>
          <p:cNvPr id="3161" name="直線コネクタ 53"/>
          <p:cNvCxnSpPr/>
          <p:nvPr/>
        </p:nvCxnSpPr>
        <p:spPr>
          <a:xfrm flipH="1">
            <a:off x="4053935" y="4313977"/>
            <a:ext cx="1445535" cy="695800"/>
          </a:xfrm>
          <a:prstGeom prst="line">
            <a:avLst/>
          </a:prstGeom>
          <a:ln w="63500">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3162" name="正方形/長方形 54"/>
          <p:cNvSpPr/>
          <p:nvPr/>
        </p:nvSpPr>
        <p:spPr>
          <a:xfrm>
            <a:off x="6019172" y="5023017"/>
            <a:ext cx="1173909" cy="653084"/>
          </a:xfrm>
          <a:prstGeom prst="rect">
            <a:avLst/>
          </a:prstGeom>
          <a:solidFill>
            <a:schemeClr val="accent5">
              <a:lumMod val="75000"/>
              <a:alpha val="2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サービス</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担当者会議</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p:txBody>
      </p:sp>
      <p:cxnSp>
        <p:nvCxnSpPr>
          <p:cNvPr id="3163" name="直線コネクタ 56"/>
          <p:cNvCxnSpPr/>
          <p:nvPr/>
        </p:nvCxnSpPr>
        <p:spPr>
          <a:xfrm>
            <a:off x="7134733" y="4313977"/>
            <a:ext cx="1336632" cy="695800"/>
          </a:xfrm>
          <a:prstGeom prst="line">
            <a:avLst/>
          </a:prstGeom>
          <a:ln w="63500">
            <a:solidFill>
              <a:srgbClr val="FF0000"/>
            </a:solidFill>
            <a:prstDash val="sysDash"/>
          </a:ln>
        </p:spPr>
        <p:style>
          <a:lnRef idx="2">
            <a:schemeClr val="accent1"/>
          </a:lnRef>
          <a:fillRef idx="0">
            <a:schemeClr val="accent1"/>
          </a:fillRef>
          <a:effectRef idx="1">
            <a:schemeClr val="accent1"/>
          </a:effectRef>
          <a:fontRef idx="minor">
            <a:schemeClr val="tx1"/>
          </a:fontRef>
        </p:style>
      </p:cxnSp>
      <p:cxnSp>
        <p:nvCxnSpPr>
          <p:cNvPr id="3164" name="直線矢印コネクタ 58"/>
          <p:cNvCxnSpPr>
            <a:stCxn id="3148" idx="3"/>
            <a:endCxn id="3160" idx="1"/>
          </p:cNvCxnSpPr>
          <p:nvPr/>
        </p:nvCxnSpPr>
        <p:spPr>
          <a:xfrm>
            <a:off x="5142458" y="5340861"/>
            <a:ext cx="111830" cy="0"/>
          </a:xfrm>
          <a:prstGeom prst="straightConnector1">
            <a:avLst/>
          </a:prstGeom>
          <a:ln w="50800">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3165" name="直線矢印コネクタ 60"/>
          <p:cNvCxnSpPr>
            <a:stCxn id="3160" idx="3"/>
            <a:endCxn id="3162" idx="1"/>
          </p:cNvCxnSpPr>
          <p:nvPr/>
        </p:nvCxnSpPr>
        <p:spPr>
          <a:xfrm>
            <a:off x="5921151" y="5340861"/>
            <a:ext cx="98020" cy="8698"/>
          </a:xfrm>
          <a:prstGeom prst="straightConnector1">
            <a:avLst/>
          </a:prstGeom>
          <a:ln w="50800">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3166" name="直線矢印コネクタ 62"/>
          <p:cNvCxnSpPr>
            <a:stCxn id="3162" idx="3"/>
            <a:endCxn id="3159" idx="1"/>
          </p:cNvCxnSpPr>
          <p:nvPr/>
        </p:nvCxnSpPr>
        <p:spPr>
          <a:xfrm>
            <a:off x="7193080" y="5349559"/>
            <a:ext cx="104376" cy="0"/>
          </a:xfrm>
          <a:prstGeom prst="straightConnector1">
            <a:avLst/>
          </a:prstGeom>
          <a:ln w="50800">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3167" name="角丸四角形 63"/>
          <p:cNvSpPr/>
          <p:nvPr/>
        </p:nvSpPr>
        <p:spPr>
          <a:xfrm>
            <a:off x="1813242" y="4189980"/>
            <a:ext cx="754544" cy="469667"/>
          </a:xfrm>
          <a:prstGeom prst="roundRect">
            <a:avLst/>
          </a:prstGeom>
          <a:solidFill>
            <a:srgbClr val="FF0000">
              <a:alpha val="25000"/>
            </a:srgbClr>
          </a:solidFill>
          <a:ln>
            <a:solidFill>
              <a:schemeClr val="accent1">
                <a:shade val="95000"/>
                <a:satMod val="105000"/>
                <a:alpha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cs typeface="メイリオ"/>
              </a:rPr>
              <a:t>受付</a:t>
            </a:r>
          </a:p>
        </p:txBody>
      </p:sp>
    </p:spTree>
    <p:extLst>
      <p:ext uri="{BB962C8B-B14F-4D97-AF65-F5344CB8AC3E}">
        <p14:creationId xmlns:p14="http://schemas.microsoft.com/office/powerpoint/2010/main" val="180289565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BA3EF-003E-D4DD-4CC4-395131D38EE1}"/>
            </a:ext>
          </a:extLst>
        </p:cNvPr>
        <p:cNvGrpSpPr/>
        <p:nvPr/>
      </p:nvGrpSpPr>
      <p:grpSpPr>
        <a:xfrm>
          <a:off x="0" y="0"/>
          <a:ext cx="0" cy="0"/>
          <a:chOff x="0" y="0"/>
          <a:chExt cx="0" cy="0"/>
        </a:xfrm>
      </p:grpSpPr>
      <p:sp>
        <p:nvSpPr>
          <p:cNvPr id="1835" name="円/楕円 3">
            <a:extLst>
              <a:ext uri="{FF2B5EF4-FFF2-40B4-BE49-F238E27FC236}">
                <a16:creationId xmlns:a16="http://schemas.microsoft.com/office/drawing/2014/main" id="{69BB912A-C52A-7E2B-7824-FFCEDF33157F}"/>
              </a:ext>
            </a:extLst>
          </p:cNvPr>
          <p:cNvSpPr/>
          <p:nvPr/>
        </p:nvSpPr>
        <p:spPr>
          <a:xfrm>
            <a:off x="2938359" y="1885824"/>
            <a:ext cx="6710080" cy="4023303"/>
          </a:xfrm>
          <a:prstGeom prst="ellipse">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350" dirty="0"/>
          </a:p>
        </p:txBody>
      </p:sp>
      <p:sp>
        <p:nvSpPr>
          <p:cNvPr id="1836" name="正方形/長方形 5">
            <a:extLst>
              <a:ext uri="{FF2B5EF4-FFF2-40B4-BE49-F238E27FC236}">
                <a16:creationId xmlns:a16="http://schemas.microsoft.com/office/drawing/2014/main" id="{31ADA144-9A41-E631-77A8-C999D64856C9}"/>
              </a:ext>
            </a:extLst>
          </p:cNvPr>
          <p:cNvSpPr/>
          <p:nvPr/>
        </p:nvSpPr>
        <p:spPr>
          <a:xfrm>
            <a:off x="8079403" y="1556274"/>
            <a:ext cx="3788341" cy="614206"/>
          </a:xfrm>
          <a:prstGeom prst="rect">
            <a:avLst/>
          </a:prstGeom>
          <a:ln w="38100"/>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800" b="1" dirty="0">
                <a:solidFill>
                  <a:schemeClr val="tx1"/>
                </a:solidFill>
                <a:latin typeface="UD デジタル 教科書体 NK-B" panose="02020700000000000000" pitchFamily="18" charset="-128"/>
                <a:ea typeface="UD デジタル 教科書体 NK-B" panose="02020700000000000000" pitchFamily="18" charset="-128"/>
              </a:rPr>
              <a:t>インテーク</a:t>
            </a:r>
            <a:r>
              <a:rPr lang="ja-JP" altLang="en-US" sz="2800" b="1" dirty="0">
                <a:solidFill>
                  <a:schemeClr val="tx1"/>
                </a:solidFill>
                <a:latin typeface="UD デジタル 教科書体 NK-B" panose="02020700000000000000" pitchFamily="18" charset="-128"/>
                <a:ea typeface="UD デジタル 教科書体 NK-B" panose="02020700000000000000" pitchFamily="18" charset="-128"/>
              </a:rPr>
              <a:t>（受理）</a:t>
            </a:r>
            <a:endParaRPr kumimoji="1" lang="ja-JP" altLang="en-US" sz="28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837" name="正方形/長方形 6">
            <a:extLst>
              <a:ext uri="{FF2B5EF4-FFF2-40B4-BE49-F238E27FC236}">
                <a16:creationId xmlns:a16="http://schemas.microsoft.com/office/drawing/2014/main" id="{FE86CF08-6369-FA72-EAB7-9E526668BAC7}"/>
              </a:ext>
            </a:extLst>
          </p:cNvPr>
          <p:cNvSpPr/>
          <p:nvPr/>
        </p:nvSpPr>
        <p:spPr>
          <a:xfrm>
            <a:off x="9723110" y="2161280"/>
            <a:ext cx="2069963" cy="638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UD デジタル 教科書体 NK-B" panose="02020700000000000000" pitchFamily="18" charset="-128"/>
                <a:ea typeface="UD デジタル 教科書体 NK-B" panose="02020700000000000000" pitchFamily="18" charset="-128"/>
              </a:rPr>
              <a:t>出会い</a:t>
            </a:r>
          </a:p>
        </p:txBody>
      </p:sp>
      <p:sp>
        <p:nvSpPr>
          <p:cNvPr id="1838" name="正方形/長方形 7">
            <a:extLst>
              <a:ext uri="{FF2B5EF4-FFF2-40B4-BE49-F238E27FC236}">
                <a16:creationId xmlns:a16="http://schemas.microsoft.com/office/drawing/2014/main" id="{CF5F7551-8D06-A79E-3682-D1A522FB2866}"/>
              </a:ext>
            </a:extLst>
          </p:cNvPr>
          <p:cNvSpPr/>
          <p:nvPr/>
        </p:nvSpPr>
        <p:spPr>
          <a:xfrm>
            <a:off x="8150256" y="3050488"/>
            <a:ext cx="3717489" cy="663577"/>
          </a:xfrm>
          <a:prstGeom prst="rect">
            <a:avLst/>
          </a:prstGeom>
          <a:ln w="38100"/>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2800" b="1" dirty="0">
                <a:solidFill>
                  <a:schemeClr val="tx1"/>
                </a:solidFill>
                <a:latin typeface="UD デジタル 教科書体 NK-B" panose="02020700000000000000" pitchFamily="18" charset="-128"/>
                <a:ea typeface="UD デジタル 教科書体 NK-B" panose="02020700000000000000" pitchFamily="18" charset="-128"/>
              </a:rPr>
              <a:t>アセスメント（査定）</a:t>
            </a:r>
            <a:endParaRPr kumimoji="1" lang="ja-JP" altLang="en-US" sz="28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839" name="正方形/長方形 8">
            <a:extLst>
              <a:ext uri="{FF2B5EF4-FFF2-40B4-BE49-F238E27FC236}">
                <a16:creationId xmlns:a16="http://schemas.microsoft.com/office/drawing/2014/main" id="{CF9DE5D6-A671-A64F-4DAE-9D122B301BC8}"/>
              </a:ext>
            </a:extLst>
          </p:cNvPr>
          <p:cNvSpPr/>
          <p:nvPr/>
        </p:nvSpPr>
        <p:spPr>
          <a:xfrm>
            <a:off x="9822653" y="3651188"/>
            <a:ext cx="1861998" cy="6635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UD デジタル 教科書体 NK-B" panose="02020700000000000000" pitchFamily="18" charset="-128"/>
                <a:ea typeface="UD デジタル 教科書体 NK-B" panose="02020700000000000000" pitchFamily="18" charset="-128"/>
              </a:rPr>
              <a:t>見立て</a:t>
            </a:r>
            <a:endParaRPr kumimoji="1" lang="ja-JP" altLang="en-US" sz="28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840" name="正方形/長方形 10">
            <a:extLst>
              <a:ext uri="{FF2B5EF4-FFF2-40B4-BE49-F238E27FC236}">
                <a16:creationId xmlns:a16="http://schemas.microsoft.com/office/drawing/2014/main" id="{63AA6E22-37BB-CB46-7B54-DC6C62A80674}"/>
              </a:ext>
            </a:extLst>
          </p:cNvPr>
          <p:cNvSpPr/>
          <p:nvPr/>
        </p:nvSpPr>
        <p:spPr>
          <a:xfrm>
            <a:off x="8290203" y="4508573"/>
            <a:ext cx="3577542" cy="638175"/>
          </a:xfrm>
          <a:prstGeom prst="rect">
            <a:avLst/>
          </a:prstGeom>
          <a:ln w="38100"/>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2400" b="1" dirty="0">
                <a:solidFill>
                  <a:schemeClr val="tx1"/>
                </a:solidFill>
                <a:latin typeface="UD デジタル 教科書体 NK-B" panose="02020700000000000000" pitchFamily="18" charset="-128"/>
                <a:ea typeface="UD デジタル 教科書体 NK-B" panose="02020700000000000000" pitchFamily="18" charset="-128"/>
              </a:rPr>
              <a:t>プランニング（計画策定）</a:t>
            </a:r>
            <a:endParaRPr kumimoji="1" lang="ja-JP" altLang="en-US" sz="24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841" name="正方形/長方形 11">
            <a:extLst>
              <a:ext uri="{FF2B5EF4-FFF2-40B4-BE49-F238E27FC236}">
                <a16:creationId xmlns:a16="http://schemas.microsoft.com/office/drawing/2014/main" id="{E0EE4875-C8E4-85ED-4346-E99D77709D0E}"/>
              </a:ext>
            </a:extLst>
          </p:cNvPr>
          <p:cNvSpPr/>
          <p:nvPr/>
        </p:nvSpPr>
        <p:spPr>
          <a:xfrm>
            <a:off x="9905989" y="5208850"/>
            <a:ext cx="1820960" cy="638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UD デジタル 教科書体 NK-B" panose="02020700000000000000" pitchFamily="18" charset="-128"/>
                <a:ea typeface="UD デジタル 教科書体 NK-B" panose="02020700000000000000" pitchFamily="18" charset="-128"/>
              </a:rPr>
              <a:t>手立て</a:t>
            </a:r>
            <a:endParaRPr kumimoji="1" lang="ja-JP" altLang="en-US" sz="28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842" name="正方形/長方形 12">
            <a:extLst>
              <a:ext uri="{FF2B5EF4-FFF2-40B4-BE49-F238E27FC236}">
                <a16:creationId xmlns:a16="http://schemas.microsoft.com/office/drawing/2014/main" id="{20AB1510-4AF6-108F-744E-525433934D5C}"/>
              </a:ext>
            </a:extLst>
          </p:cNvPr>
          <p:cNvSpPr/>
          <p:nvPr/>
        </p:nvSpPr>
        <p:spPr>
          <a:xfrm>
            <a:off x="4386859" y="5513388"/>
            <a:ext cx="3903344" cy="725289"/>
          </a:xfrm>
          <a:prstGeom prst="rect">
            <a:avLst/>
          </a:prstGeom>
          <a:ln w="38100"/>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2800" b="1" dirty="0">
                <a:solidFill>
                  <a:schemeClr val="tx1"/>
                </a:solidFill>
                <a:latin typeface="UD デジタル 教科書体 NK-B" panose="02020700000000000000" pitchFamily="18" charset="-128"/>
                <a:ea typeface="UD デジタル 教科書体 NK-B" panose="02020700000000000000" pitchFamily="18" charset="-128"/>
              </a:rPr>
              <a:t>インタベーション（介入）</a:t>
            </a:r>
            <a:endParaRPr kumimoji="1" lang="ja-JP" altLang="en-US" sz="28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843" name="正方形/長方形 13">
            <a:extLst>
              <a:ext uri="{FF2B5EF4-FFF2-40B4-BE49-F238E27FC236}">
                <a16:creationId xmlns:a16="http://schemas.microsoft.com/office/drawing/2014/main" id="{286AE615-90D4-85DE-7E3E-61616CD65659}"/>
              </a:ext>
            </a:extLst>
          </p:cNvPr>
          <p:cNvSpPr/>
          <p:nvPr/>
        </p:nvSpPr>
        <p:spPr>
          <a:xfrm>
            <a:off x="6458091" y="6248271"/>
            <a:ext cx="1890371" cy="5548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UD デジタル 教科書体 NK-B" panose="02020700000000000000" pitchFamily="18" charset="-128"/>
                <a:ea typeface="UD デジタル 教科書体 NK-B" panose="02020700000000000000" pitchFamily="18" charset="-128"/>
              </a:rPr>
              <a:t>働きかけ</a:t>
            </a:r>
            <a:endParaRPr kumimoji="1" lang="ja-JP" altLang="en-US" sz="28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844" name="正方形/長方形 15">
            <a:extLst>
              <a:ext uri="{FF2B5EF4-FFF2-40B4-BE49-F238E27FC236}">
                <a16:creationId xmlns:a16="http://schemas.microsoft.com/office/drawing/2014/main" id="{768E14FE-F771-C6B3-9751-0BA723E6C7D8}"/>
              </a:ext>
            </a:extLst>
          </p:cNvPr>
          <p:cNvSpPr/>
          <p:nvPr/>
        </p:nvSpPr>
        <p:spPr>
          <a:xfrm>
            <a:off x="466928" y="4445796"/>
            <a:ext cx="3919931" cy="638175"/>
          </a:xfrm>
          <a:prstGeom prst="rect">
            <a:avLst/>
          </a:prstGeom>
          <a:ln w="38100"/>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2800" b="1" dirty="0">
                <a:solidFill>
                  <a:schemeClr val="tx1"/>
                </a:solidFill>
                <a:latin typeface="UD デジタル 教科書体 NK-B" panose="02020700000000000000" pitchFamily="18" charset="-128"/>
                <a:ea typeface="UD デジタル 教科書体 NK-B" panose="02020700000000000000" pitchFamily="18" charset="-128"/>
              </a:rPr>
              <a:t>モニタリング（追跡）</a:t>
            </a:r>
            <a:endParaRPr kumimoji="1" lang="ja-JP" altLang="en-US" sz="28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845" name="正方形/長方形 16">
            <a:extLst>
              <a:ext uri="{FF2B5EF4-FFF2-40B4-BE49-F238E27FC236}">
                <a16:creationId xmlns:a16="http://schemas.microsoft.com/office/drawing/2014/main" id="{36419AC7-9894-D0C0-D207-02F3994DCC46}"/>
              </a:ext>
            </a:extLst>
          </p:cNvPr>
          <p:cNvSpPr/>
          <p:nvPr/>
        </p:nvSpPr>
        <p:spPr>
          <a:xfrm>
            <a:off x="455690" y="5107669"/>
            <a:ext cx="1441342" cy="5491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UD デジタル 教科書体 NK-B" panose="02020700000000000000" pitchFamily="18" charset="-128"/>
                <a:ea typeface="UD デジタル 教科書体 NK-B" panose="02020700000000000000" pitchFamily="18" charset="-128"/>
              </a:rPr>
              <a:t>見直し</a:t>
            </a:r>
            <a:endParaRPr kumimoji="1" lang="ja-JP" altLang="en-US" sz="28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846" name="正方形/長方形 17">
            <a:extLst>
              <a:ext uri="{FF2B5EF4-FFF2-40B4-BE49-F238E27FC236}">
                <a16:creationId xmlns:a16="http://schemas.microsoft.com/office/drawing/2014/main" id="{7A503DB4-D205-EAA9-75CD-8C1E5B7EC3CB}"/>
              </a:ext>
            </a:extLst>
          </p:cNvPr>
          <p:cNvSpPr/>
          <p:nvPr/>
        </p:nvSpPr>
        <p:spPr>
          <a:xfrm>
            <a:off x="455690" y="3040065"/>
            <a:ext cx="4265573" cy="643731"/>
          </a:xfrm>
          <a:prstGeom prst="rect">
            <a:avLst/>
          </a:prstGeom>
          <a:ln w="38100"/>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2800" b="1" dirty="0">
                <a:solidFill>
                  <a:schemeClr val="tx1"/>
                </a:solidFill>
                <a:latin typeface="UD デジタル 教科書体 NK-B" panose="02020700000000000000" pitchFamily="18" charset="-128"/>
                <a:ea typeface="UD デジタル 教科書体 NK-B" panose="02020700000000000000" pitchFamily="18" charset="-128"/>
              </a:rPr>
              <a:t>エバリュエーション（評価）</a:t>
            </a:r>
            <a:endParaRPr kumimoji="1" lang="ja-JP" altLang="en-US" sz="28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847" name="正方形/長方形 18">
            <a:extLst>
              <a:ext uri="{FF2B5EF4-FFF2-40B4-BE49-F238E27FC236}">
                <a16:creationId xmlns:a16="http://schemas.microsoft.com/office/drawing/2014/main" id="{E26F3A6D-858A-00BE-7F85-D3ED8C9DEAF6}"/>
              </a:ext>
            </a:extLst>
          </p:cNvPr>
          <p:cNvSpPr/>
          <p:nvPr/>
        </p:nvSpPr>
        <p:spPr>
          <a:xfrm>
            <a:off x="455690" y="1546680"/>
            <a:ext cx="4265573" cy="653060"/>
          </a:xfrm>
          <a:prstGeom prst="rect">
            <a:avLst/>
          </a:prstGeom>
          <a:ln w="38100"/>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2800" b="1" dirty="0">
                <a:solidFill>
                  <a:schemeClr val="tx1"/>
                </a:solidFill>
                <a:latin typeface="UD デジタル 教科書体 NK-B" panose="02020700000000000000" pitchFamily="18" charset="-128"/>
                <a:ea typeface="UD デジタル 教科書体 NK-B" panose="02020700000000000000" pitchFamily="18" charset="-128"/>
              </a:rPr>
              <a:t>ターミネーション（終結）</a:t>
            </a:r>
            <a:endParaRPr kumimoji="1" lang="ja-JP" altLang="en-US" sz="28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848" name="正方形/長方形 19">
            <a:extLst>
              <a:ext uri="{FF2B5EF4-FFF2-40B4-BE49-F238E27FC236}">
                <a16:creationId xmlns:a16="http://schemas.microsoft.com/office/drawing/2014/main" id="{BF9F3CD5-904A-CF29-643E-002004C03BBF}"/>
              </a:ext>
            </a:extLst>
          </p:cNvPr>
          <p:cNvSpPr/>
          <p:nvPr/>
        </p:nvSpPr>
        <p:spPr>
          <a:xfrm>
            <a:off x="5547047" y="1423074"/>
            <a:ext cx="1737324" cy="363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0000"/>
                </a:solidFill>
                <a:latin typeface="UD デジタル 教科書体 NK-B" panose="02020700000000000000" pitchFamily="18" charset="-128"/>
                <a:ea typeface="UD デジタル 教科書体 NK-B" panose="02020700000000000000" pitchFamily="18" charset="-128"/>
              </a:rPr>
              <a:t>期 間 設 定</a:t>
            </a:r>
            <a:endParaRPr kumimoji="1" lang="ja-JP" altLang="en-US" sz="2400" b="1" dirty="0">
              <a:solidFill>
                <a:srgbClr val="FF0000"/>
              </a:solidFill>
              <a:latin typeface="UD デジタル 教科書体 NK-B" panose="02020700000000000000" pitchFamily="18" charset="-128"/>
              <a:ea typeface="UD デジタル 教科書体 NK-B" panose="02020700000000000000" pitchFamily="18" charset="-128"/>
            </a:endParaRPr>
          </a:p>
        </p:txBody>
      </p:sp>
      <p:cxnSp>
        <p:nvCxnSpPr>
          <p:cNvPr id="1849" name="直線矢印コネクタ 41">
            <a:extLst>
              <a:ext uri="{FF2B5EF4-FFF2-40B4-BE49-F238E27FC236}">
                <a16:creationId xmlns:a16="http://schemas.microsoft.com/office/drawing/2014/main" id="{23488D87-49FC-3C08-5659-BDADE0C2EAD8}"/>
              </a:ext>
            </a:extLst>
          </p:cNvPr>
          <p:cNvCxnSpPr/>
          <p:nvPr/>
        </p:nvCxnSpPr>
        <p:spPr>
          <a:xfrm flipH="1" flipV="1">
            <a:off x="3269456" y="2319407"/>
            <a:ext cx="192583" cy="613752"/>
          </a:xfrm>
          <a:prstGeom prst="straightConnector1">
            <a:avLst/>
          </a:prstGeom>
          <a:ln w="1397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850" name="正方形/長方形 43">
            <a:extLst>
              <a:ext uri="{FF2B5EF4-FFF2-40B4-BE49-F238E27FC236}">
                <a16:creationId xmlns:a16="http://schemas.microsoft.com/office/drawing/2014/main" id="{DF0DC41C-7F82-9FA6-E6CD-6B375066AB9F}"/>
              </a:ext>
            </a:extLst>
          </p:cNvPr>
          <p:cNvSpPr/>
          <p:nvPr/>
        </p:nvSpPr>
        <p:spPr>
          <a:xfrm>
            <a:off x="263985" y="3763812"/>
            <a:ext cx="1825014" cy="5491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UD デジタル 教科書体 NK-B" panose="02020700000000000000" pitchFamily="18" charset="-128"/>
                <a:ea typeface="UD デジタル 教科書体 NK-B" panose="02020700000000000000" pitchFamily="18" charset="-128"/>
              </a:rPr>
              <a:t>振り返り</a:t>
            </a:r>
            <a:endParaRPr kumimoji="1" lang="ja-JP" altLang="en-US" sz="28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851" name="正方形/長方形 44">
            <a:extLst>
              <a:ext uri="{FF2B5EF4-FFF2-40B4-BE49-F238E27FC236}">
                <a16:creationId xmlns:a16="http://schemas.microsoft.com/office/drawing/2014/main" id="{EE09986F-EFEA-A204-3F73-D4D0C4702EA3}"/>
              </a:ext>
            </a:extLst>
          </p:cNvPr>
          <p:cNvSpPr/>
          <p:nvPr/>
        </p:nvSpPr>
        <p:spPr>
          <a:xfrm>
            <a:off x="299782" y="2233878"/>
            <a:ext cx="1351707" cy="565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UD デジタル 教科書体 NK-B" panose="02020700000000000000" pitchFamily="18" charset="-128"/>
                <a:ea typeface="UD デジタル 教科書体 NK-B" panose="02020700000000000000" pitchFamily="18" charset="-128"/>
              </a:rPr>
              <a:t>別れ</a:t>
            </a:r>
          </a:p>
        </p:txBody>
      </p:sp>
      <p:sp>
        <p:nvSpPr>
          <p:cNvPr id="1852" name="タイトル 1">
            <a:extLst>
              <a:ext uri="{FF2B5EF4-FFF2-40B4-BE49-F238E27FC236}">
                <a16:creationId xmlns:a16="http://schemas.microsoft.com/office/drawing/2014/main" id="{362B221A-730F-9BC0-22A8-CD8CD165FBD3}"/>
              </a:ext>
            </a:extLst>
          </p:cNvPr>
          <p:cNvSpPr txBox="1"/>
          <p:nvPr/>
        </p:nvSpPr>
        <p:spPr>
          <a:xfrm>
            <a:off x="2484238" y="240365"/>
            <a:ext cx="7602739" cy="6864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b="1" dirty="0">
                <a:latin typeface="UD デジタル 教科書体 NK-B" panose="02020700000000000000" pitchFamily="18" charset="-128"/>
                <a:ea typeface="UD デジタル 教科書体 NK-B" panose="02020700000000000000" pitchFamily="18" charset="-128"/>
              </a:rPr>
              <a:t>ケアマネジメントのサイクル</a:t>
            </a:r>
          </a:p>
        </p:txBody>
      </p:sp>
      <p:sp>
        <p:nvSpPr>
          <p:cNvPr id="1853" name="正方形/長方形 33">
            <a:extLst>
              <a:ext uri="{FF2B5EF4-FFF2-40B4-BE49-F238E27FC236}">
                <a16:creationId xmlns:a16="http://schemas.microsoft.com/office/drawing/2014/main" id="{B047E5C8-F8C4-5655-F9D7-7242A114A834}"/>
              </a:ext>
            </a:extLst>
          </p:cNvPr>
          <p:cNvSpPr/>
          <p:nvPr/>
        </p:nvSpPr>
        <p:spPr>
          <a:xfrm>
            <a:off x="5080006" y="2176186"/>
            <a:ext cx="2542827" cy="6992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rgbClr val="FF0000"/>
                </a:solidFill>
                <a:latin typeface="UD デジタル 教科書体 NK-B" panose="02020700000000000000" pitchFamily="18" charset="-128"/>
                <a:ea typeface="UD デジタル 教科書体 NK-B" panose="02020700000000000000" pitchFamily="18" charset="-128"/>
              </a:rPr>
              <a:t>利用者中心</a:t>
            </a:r>
            <a:endParaRPr kumimoji="1" lang="ja-JP" altLang="en-US" sz="3200" b="1" dirty="0">
              <a:solidFill>
                <a:srgbClr val="FF0000"/>
              </a:solidFill>
              <a:latin typeface="UD デジタル 教科書体 NK-B" panose="02020700000000000000" pitchFamily="18" charset="-128"/>
              <a:ea typeface="UD デジタル 教科書体 NK-B" panose="02020700000000000000" pitchFamily="18" charset="-128"/>
            </a:endParaRPr>
          </a:p>
        </p:txBody>
      </p:sp>
      <p:pic>
        <p:nvPicPr>
          <p:cNvPr id="1854" name="コンテンツ プレースホルダー 3" descr="http://msp.c.yimg.jp/yjimage?q=mhownK0XyLEhOAb5mv_adoVjGfCORmAbefgk0qhaezBk9Z0yGN18nS_EiNnS_xxZvaorKrjVY8q4Ruu49DtC5a5z9W4Aal2lUir1gyckYSijbGXgfjd6zQHio_qH7484Omy9yYzUz58sSspdsA--&amp;sig=1387dmhq2&amp;x=134&amp;y=170">
            <a:hlinkClick r:id="rId3" tgtFrame="imagewin"/>
            <a:extLst>
              <a:ext uri="{FF2B5EF4-FFF2-40B4-BE49-F238E27FC236}">
                <a16:creationId xmlns:a16="http://schemas.microsoft.com/office/drawing/2014/main" id="{615DC25B-3108-4039-3E4C-5FADA0A69C8D}"/>
              </a:ext>
            </a:extLst>
          </p:cNvPr>
          <p:cNvPicPr>
            <a:picLocks noGrp="1" noChangeAspect="1" noChangeArrowheads="1"/>
          </p:cNvPicPr>
          <p:nvPr>
            <p:ph idx="1"/>
          </p:nvPr>
        </p:nvPicPr>
        <p:blipFill>
          <a:blip r:embed="rId4"/>
          <a:stretch>
            <a:fillRect/>
          </a:stretch>
        </p:blipFill>
        <p:spPr>
          <a:xfrm>
            <a:off x="5449218" y="2875425"/>
            <a:ext cx="1954059" cy="2479030"/>
          </a:xfrm>
          <a:prstGeom prst="rect">
            <a:avLst/>
          </a:prstGeom>
          <a:noFill/>
        </p:spPr>
      </p:pic>
      <p:sp>
        <p:nvSpPr>
          <p:cNvPr id="1855" name="右カーブ矢印 34">
            <a:extLst>
              <a:ext uri="{FF2B5EF4-FFF2-40B4-BE49-F238E27FC236}">
                <a16:creationId xmlns:a16="http://schemas.microsoft.com/office/drawing/2014/main" id="{CE5F67F3-DD42-4FA0-50F7-5C02B1138822}"/>
              </a:ext>
            </a:extLst>
          </p:cNvPr>
          <p:cNvSpPr/>
          <p:nvPr/>
        </p:nvSpPr>
        <p:spPr>
          <a:xfrm>
            <a:off x="8131231" y="2156973"/>
            <a:ext cx="577561" cy="873705"/>
          </a:xfrm>
          <a:prstGeom prst="curvedRightArrow">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endParaRPr kumimoji="1" lang="ja-JP" altLang="en-US" kern="0">
              <a:solidFill>
                <a:prstClr val="black"/>
              </a:solidFill>
              <a:latin typeface="Calibri" panose="020F0502020204030204"/>
              <a:ea typeface="ＭＳ Ｐゴシック"/>
            </a:endParaRPr>
          </a:p>
        </p:txBody>
      </p:sp>
      <p:sp>
        <p:nvSpPr>
          <p:cNvPr id="1856" name="下矢印 36">
            <a:extLst>
              <a:ext uri="{FF2B5EF4-FFF2-40B4-BE49-F238E27FC236}">
                <a16:creationId xmlns:a16="http://schemas.microsoft.com/office/drawing/2014/main" id="{E5BAE78B-7C44-B127-82BA-4031DC2297FA}"/>
              </a:ext>
            </a:extLst>
          </p:cNvPr>
          <p:cNvSpPr/>
          <p:nvPr/>
        </p:nvSpPr>
        <p:spPr>
          <a:xfrm>
            <a:off x="8652670" y="3763812"/>
            <a:ext cx="361617" cy="578509"/>
          </a:xfrm>
          <a:prstGeom prst="downArrow">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endParaRPr kumimoji="1" lang="ja-JP" altLang="en-US" kern="0">
              <a:solidFill>
                <a:prstClr val="white"/>
              </a:solidFill>
              <a:latin typeface="Calibri" panose="020F0502020204030204"/>
              <a:ea typeface="ＭＳ Ｐゴシック"/>
            </a:endParaRPr>
          </a:p>
        </p:txBody>
      </p:sp>
      <p:sp>
        <p:nvSpPr>
          <p:cNvPr id="1857" name="下矢印 37">
            <a:extLst>
              <a:ext uri="{FF2B5EF4-FFF2-40B4-BE49-F238E27FC236}">
                <a16:creationId xmlns:a16="http://schemas.microsoft.com/office/drawing/2014/main" id="{F2A931BE-7916-4894-5FAC-EFAF29CE831D}"/>
              </a:ext>
            </a:extLst>
          </p:cNvPr>
          <p:cNvSpPr/>
          <p:nvPr/>
        </p:nvSpPr>
        <p:spPr>
          <a:xfrm rot="3123765">
            <a:off x="7832609" y="4917878"/>
            <a:ext cx="284684" cy="592173"/>
          </a:xfrm>
          <a:prstGeom prst="downArrow">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endParaRPr kumimoji="1" lang="ja-JP" altLang="en-US" kern="0">
              <a:solidFill>
                <a:prstClr val="white"/>
              </a:solidFill>
              <a:latin typeface="Calibri" panose="020F0502020204030204"/>
              <a:ea typeface="ＭＳ Ｐゴシック"/>
            </a:endParaRPr>
          </a:p>
        </p:txBody>
      </p:sp>
      <p:sp>
        <p:nvSpPr>
          <p:cNvPr id="1858" name="下矢印 38">
            <a:extLst>
              <a:ext uri="{FF2B5EF4-FFF2-40B4-BE49-F238E27FC236}">
                <a16:creationId xmlns:a16="http://schemas.microsoft.com/office/drawing/2014/main" id="{521D47D2-1F5A-EB49-AB8E-113C5BBAB21C}"/>
              </a:ext>
            </a:extLst>
          </p:cNvPr>
          <p:cNvSpPr/>
          <p:nvPr/>
        </p:nvSpPr>
        <p:spPr>
          <a:xfrm rot="6902576">
            <a:off x="4539204" y="4859148"/>
            <a:ext cx="346613" cy="648635"/>
          </a:xfrm>
          <a:prstGeom prst="downArrow">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endParaRPr kumimoji="1" lang="ja-JP" altLang="en-US" kern="0">
              <a:solidFill>
                <a:prstClr val="white"/>
              </a:solidFill>
              <a:latin typeface="Calibri" panose="020F0502020204030204"/>
              <a:ea typeface="ＭＳ Ｐゴシック"/>
            </a:endParaRPr>
          </a:p>
        </p:txBody>
      </p:sp>
      <p:sp>
        <p:nvSpPr>
          <p:cNvPr id="1859" name="下矢印 39">
            <a:extLst>
              <a:ext uri="{FF2B5EF4-FFF2-40B4-BE49-F238E27FC236}">
                <a16:creationId xmlns:a16="http://schemas.microsoft.com/office/drawing/2014/main" id="{D7610E44-2CE6-264B-1B09-F0E5DFC4B9ED}"/>
              </a:ext>
            </a:extLst>
          </p:cNvPr>
          <p:cNvSpPr/>
          <p:nvPr/>
        </p:nvSpPr>
        <p:spPr>
          <a:xfrm rot="10800000">
            <a:off x="3421655" y="3740166"/>
            <a:ext cx="361617" cy="578509"/>
          </a:xfrm>
          <a:prstGeom prst="downArrow">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endParaRPr kumimoji="1" lang="ja-JP" altLang="en-US" kern="0">
              <a:solidFill>
                <a:prstClr val="white"/>
              </a:solidFill>
              <a:latin typeface="Calibri" panose="020F0502020204030204"/>
              <a:ea typeface="ＭＳ Ｐゴシック"/>
            </a:endParaRPr>
          </a:p>
        </p:txBody>
      </p:sp>
    </p:spTree>
    <p:extLst>
      <p:ext uri="{BB962C8B-B14F-4D97-AF65-F5344CB8AC3E}">
        <p14:creationId xmlns:p14="http://schemas.microsoft.com/office/powerpoint/2010/main" val="392229055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255D8E-D083-028B-2BDE-6AB3DC9B59AC}"/>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7C3B3260-E89F-CE22-2929-76B798B8C10C}"/>
              </a:ext>
            </a:extLst>
          </p:cNvPr>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aphicFrame>
        <p:nvGraphicFramePr>
          <p:cNvPr id="2" name="コンテンツ プレースホルダー 3">
            <a:extLst>
              <a:ext uri="{FF2B5EF4-FFF2-40B4-BE49-F238E27FC236}">
                <a16:creationId xmlns:a16="http://schemas.microsoft.com/office/drawing/2014/main" id="{C5420AD6-0BAB-EEDD-E964-1ABC8FBF1DB8}"/>
              </a:ext>
            </a:extLst>
          </p:cNvPr>
          <p:cNvGraphicFramePr>
            <a:graphicFrameLocks/>
          </p:cNvGraphicFramePr>
          <p:nvPr/>
        </p:nvGraphicFramePr>
        <p:xfrm>
          <a:off x="138734" y="1145041"/>
          <a:ext cx="11147710" cy="5197428"/>
        </p:xfrm>
        <a:graphic>
          <a:graphicData uri="http://schemas.openxmlformats.org/drawingml/2006/table">
            <a:tbl>
              <a:tblPr firstRow="1" firstCol="1" bandRow="1"/>
              <a:tblGrid>
                <a:gridCol w="1743378">
                  <a:extLst>
                    <a:ext uri="{9D8B030D-6E8A-4147-A177-3AD203B41FA5}">
                      <a16:colId xmlns:a16="http://schemas.microsoft.com/office/drawing/2014/main" val="20000"/>
                    </a:ext>
                  </a:extLst>
                </a:gridCol>
                <a:gridCol w="2140480">
                  <a:extLst>
                    <a:ext uri="{9D8B030D-6E8A-4147-A177-3AD203B41FA5}">
                      <a16:colId xmlns:a16="http://schemas.microsoft.com/office/drawing/2014/main" val="436934271"/>
                    </a:ext>
                  </a:extLst>
                </a:gridCol>
                <a:gridCol w="2415807">
                  <a:extLst>
                    <a:ext uri="{9D8B030D-6E8A-4147-A177-3AD203B41FA5}">
                      <a16:colId xmlns:a16="http://schemas.microsoft.com/office/drawing/2014/main" val="500710772"/>
                    </a:ext>
                  </a:extLst>
                </a:gridCol>
                <a:gridCol w="3338422">
                  <a:extLst>
                    <a:ext uri="{9D8B030D-6E8A-4147-A177-3AD203B41FA5}">
                      <a16:colId xmlns:a16="http://schemas.microsoft.com/office/drawing/2014/main" val="20003"/>
                    </a:ext>
                  </a:extLst>
                </a:gridCol>
                <a:gridCol w="1509623">
                  <a:extLst>
                    <a:ext uri="{9D8B030D-6E8A-4147-A177-3AD203B41FA5}">
                      <a16:colId xmlns:a16="http://schemas.microsoft.com/office/drawing/2014/main" val="1340619106"/>
                    </a:ext>
                  </a:extLst>
                </a:gridCol>
              </a:tblGrid>
              <a:tr h="351108">
                <a:tc gridSpan="2">
                  <a:txBody>
                    <a:bodyPr/>
                    <a:lstStyle>
                      <a:lvl1pPr marL="0" algn="l" defTabSz="914400" rtl="0" eaLnBrk="1" latinLnBrk="0" hangingPunct="1">
                        <a:defRPr kumimoji="1" sz="1800" b="1" kern="1200">
                          <a:solidFill>
                            <a:schemeClr val="tx1"/>
                          </a:solidFill>
                          <a:latin typeface="游ゴシック" panose="020F0502020204030204"/>
                        </a:defRPr>
                      </a:lvl1pPr>
                      <a:lvl2pPr marL="457200" algn="l" defTabSz="914400" rtl="0" eaLnBrk="1" latinLnBrk="0" hangingPunct="1">
                        <a:defRPr kumimoji="1" sz="1800" b="1" kern="1200">
                          <a:solidFill>
                            <a:schemeClr val="tx1"/>
                          </a:solidFill>
                          <a:latin typeface="游ゴシック" panose="020F0502020204030204"/>
                        </a:defRPr>
                      </a:lvl2pPr>
                      <a:lvl3pPr marL="914400" algn="l" defTabSz="914400" rtl="0" eaLnBrk="1" latinLnBrk="0" hangingPunct="1">
                        <a:defRPr kumimoji="1" sz="1800" b="1" kern="1200">
                          <a:solidFill>
                            <a:schemeClr val="tx1"/>
                          </a:solidFill>
                          <a:latin typeface="游ゴシック" panose="020F0502020204030204"/>
                        </a:defRPr>
                      </a:lvl3pPr>
                      <a:lvl4pPr marL="1371600" algn="l" defTabSz="914400" rtl="0" eaLnBrk="1" latinLnBrk="0" hangingPunct="1">
                        <a:defRPr kumimoji="1" sz="1800" b="1" kern="1200">
                          <a:solidFill>
                            <a:schemeClr val="tx1"/>
                          </a:solidFill>
                          <a:latin typeface="游ゴシック" panose="020F0502020204030204"/>
                        </a:defRPr>
                      </a:lvl4pPr>
                      <a:lvl5pPr marL="1828800" algn="l" defTabSz="914400" rtl="0" eaLnBrk="1" latinLnBrk="0" hangingPunct="1">
                        <a:defRPr kumimoji="1" sz="1800" b="1" kern="1200">
                          <a:solidFill>
                            <a:schemeClr val="tx1"/>
                          </a:solidFill>
                          <a:latin typeface="游ゴシック" panose="020F0502020204030204"/>
                        </a:defRPr>
                      </a:lvl5pPr>
                      <a:lvl6pPr marL="2286000" algn="l" defTabSz="914400" rtl="0" eaLnBrk="1" latinLnBrk="0" hangingPunct="1">
                        <a:defRPr kumimoji="1" sz="1800" b="1" kern="1200">
                          <a:solidFill>
                            <a:schemeClr val="tx1"/>
                          </a:solidFill>
                          <a:latin typeface="游ゴシック" panose="020F0502020204030204"/>
                        </a:defRPr>
                      </a:lvl6pPr>
                      <a:lvl7pPr marL="2743200" algn="l" defTabSz="914400" rtl="0" eaLnBrk="1" latinLnBrk="0" hangingPunct="1">
                        <a:defRPr kumimoji="1" sz="1800" b="1" kern="1200">
                          <a:solidFill>
                            <a:schemeClr val="tx1"/>
                          </a:solidFill>
                          <a:latin typeface="游ゴシック" panose="020F0502020204030204"/>
                        </a:defRPr>
                      </a:lvl7pPr>
                      <a:lvl8pPr marL="3200400" algn="l" defTabSz="914400" rtl="0" eaLnBrk="1" latinLnBrk="0" hangingPunct="1">
                        <a:defRPr kumimoji="1" sz="1800" b="1" kern="1200">
                          <a:solidFill>
                            <a:schemeClr val="tx1"/>
                          </a:solidFill>
                          <a:latin typeface="游ゴシック" panose="020F0502020204030204"/>
                        </a:defRPr>
                      </a:lvl8pPr>
                      <a:lvl9pPr marL="3657600" algn="l" defTabSz="914400" rtl="0" eaLnBrk="1" latinLnBrk="0" hangingPunct="1">
                        <a:defRPr kumimoji="1" sz="1800" b="1" kern="1200">
                          <a:solidFill>
                            <a:schemeClr val="tx1"/>
                          </a:solidFill>
                          <a:latin typeface="游ゴシック" panose="020F0502020204030204"/>
                        </a:defRPr>
                      </a:lvl9pPr>
                    </a:lstStyle>
                    <a:p>
                      <a:pPr algn="ctr"/>
                      <a:r>
                        <a:rPr lang="ja-JP" altLang="en-US" sz="1800" kern="100" dirty="0">
                          <a:solidFill>
                            <a:schemeClr val="tx1"/>
                          </a:solidFill>
                          <a:effectLst/>
                          <a:latin typeface="UD デジタル 教科書体 NK-R" panose="02020400000000000000" pitchFamily="18" charset="-128"/>
                          <a:ea typeface="UD デジタル 教科書体 NK-R" panose="02020400000000000000" pitchFamily="18" charset="-128"/>
                        </a:rPr>
                        <a:t>インテーク</a:t>
                      </a:r>
                      <a:endParaRPr lang="ja-JP" sz="1800" kern="100" dirty="0">
                        <a:solidFill>
                          <a:schemeClr val="tx1"/>
                        </a:solidFill>
                        <a:effectLst/>
                        <a:latin typeface="UD デジタル 教科書体 NK-R" panose="02020400000000000000" pitchFamily="18" charset="-128"/>
                        <a:ea typeface="UD デジタル 教科書体 NK-R" panose="02020400000000000000" pitchFamily="18" charset="-128"/>
                        <a:cs typeface="游明朝" panose="02020400000000000000" pitchFamily="18" charset="-128"/>
                      </a:endParaRPr>
                    </a:p>
                  </a:txBody>
                  <a:tcPr marL="78000" marR="78000" marT="0" marB="0" anchor="ctr">
                    <a:lnL w="12700" cmpd="sng">
                      <a:solidFill>
                        <a:sysClr val="windowText" lastClr="000000"/>
                      </a:solidFill>
                    </a:lnL>
                    <a:lnR w="12700" cmpd="sng">
                      <a:solidFill>
                        <a:sysClr val="windowText" lastClr="000000"/>
                      </a:solidFill>
                    </a:lnR>
                    <a:lnT w="12700" cmpd="sng">
                      <a:solidFill>
                        <a:sysClr val="windowText" lastClr="000000"/>
                      </a:solidFill>
                    </a:lnT>
                    <a:lnB w="25400" cmpd="sng">
                      <a:solidFill>
                        <a:sysClr val="windowText" lastClr="000000"/>
                      </a:solidFill>
                    </a:lnB>
                    <a:lnTlToBr w="12700" cmpd="sng">
                      <a:noFill/>
                      <a:prstDash val="solid"/>
                    </a:lnTlToBr>
                    <a:lnBlToTr w="12700" cmpd="sng">
                      <a:noFill/>
                      <a:prstDash val="solid"/>
                    </a:lnBlToTr>
                    <a:solidFill>
                      <a:srgbClr val="E7E6E6"/>
                    </a:solidFill>
                  </a:tcPr>
                </a:tc>
                <a:tc hMerge="1">
                  <a:txBody>
                    <a:bodyPr/>
                    <a:lstStyle/>
                    <a:p>
                      <a:pPr algn="ctr"/>
                      <a:endParaRPr lang="ja-JP" sz="1600" kern="100" dirty="0">
                        <a:solidFill>
                          <a:srgbClr val="002060"/>
                        </a:solidFill>
                        <a:effectLst/>
                        <a:latin typeface="メイリオ"/>
                        <a:ea typeface="メイリオ"/>
                        <a:cs typeface="游明朝" panose="02020400000000000000" pitchFamily="18" charset="-128"/>
                      </a:endParaRPr>
                    </a:p>
                  </a:txBody>
                  <a:tcPr marL="78000" marR="78000" marT="0" marB="0" anchor="ctr"/>
                </a:tc>
                <a:tc gridSpan="3">
                  <a:txBody>
                    <a:bodyPr/>
                    <a:lstStyle>
                      <a:lvl1pPr marL="0" algn="l" defTabSz="914400" rtl="0" eaLnBrk="1" latinLnBrk="0" hangingPunct="1">
                        <a:defRPr kumimoji="1" sz="1800" b="1" kern="1200">
                          <a:solidFill>
                            <a:schemeClr val="tx1"/>
                          </a:solidFill>
                          <a:latin typeface="游ゴシック" panose="020F0502020204030204"/>
                        </a:defRPr>
                      </a:lvl1pPr>
                      <a:lvl2pPr marL="457200" algn="l" defTabSz="914400" rtl="0" eaLnBrk="1" latinLnBrk="0" hangingPunct="1">
                        <a:defRPr kumimoji="1" sz="1800" b="1" kern="1200">
                          <a:solidFill>
                            <a:schemeClr val="tx1"/>
                          </a:solidFill>
                          <a:latin typeface="游ゴシック" panose="020F0502020204030204"/>
                        </a:defRPr>
                      </a:lvl2pPr>
                      <a:lvl3pPr marL="914400" algn="l" defTabSz="914400" rtl="0" eaLnBrk="1" latinLnBrk="0" hangingPunct="1">
                        <a:defRPr kumimoji="1" sz="1800" b="1" kern="1200">
                          <a:solidFill>
                            <a:schemeClr val="tx1"/>
                          </a:solidFill>
                          <a:latin typeface="游ゴシック" panose="020F0502020204030204"/>
                        </a:defRPr>
                      </a:lvl3pPr>
                      <a:lvl4pPr marL="1371600" algn="l" defTabSz="914400" rtl="0" eaLnBrk="1" latinLnBrk="0" hangingPunct="1">
                        <a:defRPr kumimoji="1" sz="1800" b="1" kern="1200">
                          <a:solidFill>
                            <a:schemeClr val="tx1"/>
                          </a:solidFill>
                          <a:latin typeface="游ゴシック" panose="020F0502020204030204"/>
                        </a:defRPr>
                      </a:lvl4pPr>
                      <a:lvl5pPr marL="1828800" algn="l" defTabSz="914400" rtl="0" eaLnBrk="1" latinLnBrk="0" hangingPunct="1">
                        <a:defRPr kumimoji="1" sz="1800" b="1" kern="1200">
                          <a:solidFill>
                            <a:schemeClr val="tx1"/>
                          </a:solidFill>
                          <a:latin typeface="游ゴシック" panose="020F0502020204030204"/>
                        </a:defRPr>
                      </a:lvl5pPr>
                      <a:lvl6pPr marL="2286000" algn="l" defTabSz="914400" rtl="0" eaLnBrk="1" latinLnBrk="0" hangingPunct="1">
                        <a:defRPr kumimoji="1" sz="1800" b="1" kern="1200">
                          <a:solidFill>
                            <a:schemeClr val="tx1"/>
                          </a:solidFill>
                          <a:latin typeface="游ゴシック" panose="020F0502020204030204"/>
                        </a:defRPr>
                      </a:lvl6pPr>
                      <a:lvl7pPr marL="2743200" algn="l" defTabSz="914400" rtl="0" eaLnBrk="1" latinLnBrk="0" hangingPunct="1">
                        <a:defRPr kumimoji="1" sz="1800" b="1" kern="1200">
                          <a:solidFill>
                            <a:schemeClr val="tx1"/>
                          </a:solidFill>
                          <a:latin typeface="游ゴシック" panose="020F0502020204030204"/>
                        </a:defRPr>
                      </a:lvl7pPr>
                      <a:lvl8pPr marL="3200400" algn="l" defTabSz="914400" rtl="0" eaLnBrk="1" latinLnBrk="0" hangingPunct="1">
                        <a:defRPr kumimoji="1" sz="1800" b="1" kern="1200">
                          <a:solidFill>
                            <a:schemeClr val="tx1"/>
                          </a:solidFill>
                          <a:latin typeface="游ゴシック" panose="020F0502020204030204"/>
                        </a:defRPr>
                      </a:lvl8pPr>
                      <a:lvl9pPr marL="3657600" algn="l" defTabSz="914400" rtl="0" eaLnBrk="1" latinLnBrk="0" hangingPunct="1">
                        <a:defRPr kumimoji="1" sz="1800" b="1" kern="1200">
                          <a:solidFill>
                            <a:schemeClr val="tx1"/>
                          </a:solidFill>
                          <a:latin typeface="游ゴシック" panose="020F0502020204030204"/>
                        </a:defRPr>
                      </a:lvl9pPr>
                    </a:lstStyle>
                    <a:p>
                      <a:pPr algn="ctr"/>
                      <a:r>
                        <a:rPr lang="ja-JP" altLang="en-US" sz="1600" kern="100" dirty="0">
                          <a:solidFill>
                            <a:schemeClr val="tx1"/>
                          </a:solidFill>
                          <a:effectLst/>
                          <a:latin typeface="UD デジタル 教科書体 NK-R" panose="02020400000000000000" pitchFamily="18" charset="-128"/>
                          <a:ea typeface="UD デジタル 教科書体 NK-R" panose="02020400000000000000" pitchFamily="18" charset="-128"/>
                          <a:cs typeface="游明朝" panose="02020400000000000000" pitchFamily="18" charset="-128"/>
                        </a:rPr>
                        <a:t>アセスメント</a:t>
                      </a:r>
                      <a:endParaRPr lang="ja-JP" sz="1600" kern="100" dirty="0">
                        <a:solidFill>
                          <a:schemeClr val="tx1"/>
                        </a:solidFill>
                        <a:effectLst/>
                        <a:latin typeface="UD デジタル 教科書体 NK-R" panose="02020400000000000000" pitchFamily="18" charset="-128"/>
                        <a:ea typeface="UD デジタル 教科書体 NK-R" panose="02020400000000000000" pitchFamily="18" charset="-128"/>
                        <a:cs typeface="游明朝" panose="02020400000000000000" pitchFamily="18" charset="-128"/>
                      </a:endParaRPr>
                    </a:p>
                  </a:txBody>
                  <a:tcPr marL="78000" marR="78000" marT="0" marB="0" anchor="ctr">
                    <a:lnL w="12700" cmpd="sng">
                      <a:solidFill>
                        <a:sysClr val="windowText" lastClr="000000"/>
                      </a:solidFill>
                    </a:lnL>
                    <a:lnR w="12700" cmpd="sng">
                      <a:solidFill>
                        <a:sysClr val="windowText" lastClr="000000"/>
                      </a:solidFill>
                    </a:lnR>
                    <a:lnT w="12700" cmpd="sng">
                      <a:solidFill>
                        <a:sysClr val="windowText" lastClr="000000"/>
                      </a:solidFill>
                    </a:lnT>
                    <a:lnB w="25400" cmpd="sng">
                      <a:solidFill>
                        <a:sysClr val="windowText" lastClr="000000"/>
                      </a:solidFill>
                    </a:lnB>
                    <a:lnTlToBr w="12700" cmpd="sng">
                      <a:noFill/>
                      <a:prstDash val="solid"/>
                    </a:lnTlToBr>
                    <a:lnBlToTr w="12700" cmpd="sng">
                      <a:noFill/>
                      <a:prstDash val="solid"/>
                    </a:lnBlToTr>
                    <a:solidFill>
                      <a:srgbClr val="E7E6E6"/>
                    </a:solidFill>
                  </a:tcPr>
                </a:tc>
                <a:tc hMerge="1">
                  <a:txBody>
                    <a:bodyPr/>
                    <a:lstStyle/>
                    <a:p>
                      <a:pPr algn="ctr"/>
                      <a:endParaRPr lang="ja-JP" sz="1600" kern="100" dirty="0">
                        <a:solidFill>
                          <a:srgbClr val="002060"/>
                        </a:solidFill>
                        <a:effectLst/>
                        <a:latin typeface="メイリオ"/>
                        <a:ea typeface="メイリオ"/>
                        <a:cs typeface="游明朝" panose="02020400000000000000" pitchFamily="18" charset="-128"/>
                      </a:endParaRPr>
                    </a:p>
                  </a:txBody>
                  <a:tcPr marL="78000" marR="78000" marT="0" marB="0" anchor="ctr"/>
                </a:tc>
                <a:tc hMerge="1">
                  <a:txBody>
                    <a:bodyPr/>
                    <a:lstStyle/>
                    <a:p>
                      <a:pPr algn="ctr"/>
                      <a:endParaRPr lang="ja-JP" sz="1600" kern="100" dirty="0">
                        <a:solidFill>
                          <a:srgbClr val="002060"/>
                        </a:solidFill>
                        <a:effectLst/>
                        <a:latin typeface="メイリオ"/>
                        <a:ea typeface="メイリオ"/>
                        <a:cs typeface="游明朝" panose="02020400000000000000" pitchFamily="18" charset="-128"/>
                      </a:endParaRPr>
                    </a:p>
                  </a:txBody>
                  <a:tcPr marL="78000" marR="78000" marT="0" marB="0" anchor="ctr"/>
                </a:tc>
                <a:extLst>
                  <a:ext uri="{0D108BD9-81ED-4DB2-BD59-A6C34878D82A}">
                    <a16:rowId xmlns:a16="http://schemas.microsoft.com/office/drawing/2014/main" val="1867048538"/>
                  </a:ext>
                </a:extLst>
              </a:tr>
              <a:tr h="317417">
                <a:tc gridSpan="2">
                  <a:txBody>
                    <a:bodyPr/>
                    <a:lstStyle>
                      <a:lvl1pPr marL="0" algn="l" defTabSz="914400" rtl="0" eaLnBrk="1" latinLnBrk="0" hangingPunct="1">
                        <a:defRPr kumimoji="1" sz="1800" b="1" kern="1200">
                          <a:solidFill>
                            <a:schemeClr val="tx1"/>
                          </a:solidFill>
                          <a:latin typeface="游ゴシック" panose="020F0502020204030204"/>
                        </a:defRPr>
                      </a:lvl1pPr>
                      <a:lvl2pPr marL="457200" algn="l" defTabSz="914400" rtl="0" eaLnBrk="1" latinLnBrk="0" hangingPunct="1">
                        <a:defRPr kumimoji="1" sz="1800" b="1" kern="1200">
                          <a:solidFill>
                            <a:schemeClr val="tx1"/>
                          </a:solidFill>
                          <a:latin typeface="游ゴシック" panose="020F0502020204030204"/>
                        </a:defRPr>
                      </a:lvl2pPr>
                      <a:lvl3pPr marL="914400" algn="l" defTabSz="914400" rtl="0" eaLnBrk="1" latinLnBrk="0" hangingPunct="1">
                        <a:defRPr kumimoji="1" sz="1800" b="1" kern="1200">
                          <a:solidFill>
                            <a:schemeClr val="tx1"/>
                          </a:solidFill>
                          <a:latin typeface="游ゴシック" panose="020F0502020204030204"/>
                        </a:defRPr>
                      </a:lvl3pPr>
                      <a:lvl4pPr marL="1371600" algn="l" defTabSz="914400" rtl="0" eaLnBrk="1" latinLnBrk="0" hangingPunct="1">
                        <a:defRPr kumimoji="1" sz="1800" b="1" kern="1200">
                          <a:solidFill>
                            <a:schemeClr val="tx1"/>
                          </a:solidFill>
                          <a:latin typeface="游ゴシック" panose="020F0502020204030204"/>
                        </a:defRPr>
                      </a:lvl4pPr>
                      <a:lvl5pPr marL="1828800" algn="l" defTabSz="914400" rtl="0" eaLnBrk="1" latinLnBrk="0" hangingPunct="1">
                        <a:defRPr kumimoji="1" sz="1800" b="1" kern="1200">
                          <a:solidFill>
                            <a:schemeClr val="tx1"/>
                          </a:solidFill>
                          <a:latin typeface="游ゴシック" panose="020F0502020204030204"/>
                        </a:defRPr>
                      </a:lvl5pPr>
                      <a:lvl6pPr marL="2286000" algn="l" defTabSz="914400" rtl="0" eaLnBrk="1" latinLnBrk="0" hangingPunct="1">
                        <a:defRPr kumimoji="1" sz="1800" b="1" kern="1200">
                          <a:solidFill>
                            <a:schemeClr val="tx1"/>
                          </a:solidFill>
                          <a:latin typeface="游ゴシック" panose="020F0502020204030204"/>
                        </a:defRPr>
                      </a:lvl6pPr>
                      <a:lvl7pPr marL="2743200" algn="l" defTabSz="914400" rtl="0" eaLnBrk="1" latinLnBrk="0" hangingPunct="1">
                        <a:defRPr kumimoji="1" sz="1800" b="1" kern="1200">
                          <a:solidFill>
                            <a:schemeClr val="tx1"/>
                          </a:solidFill>
                          <a:latin typeface="游ゴシック" panose="020F0502020204030204"/>
                        </a:defRPr>
                      </a:lvl7pPr>
                      <a:lvl8pPr marL="3200400" algn="l" defTabSz="914400" rtl="0" eaLnBrk="1" latinLnBrk="0" hangingPunct="1">
                        <a:defRPr kumimoji="1" sz="1800" b="1" kern="1200">
                          <a:solidFill>
                            <a:schemeClr val="tx1"/>
                          </a:solidFill>
                          <a:latin typeface="游ゴシック" panose="020F0502020204030204"/>
                        </a:defRPr>
                      </a:lvl8pPr>
                      <a:lvl9pPr marL="3657600" algn="l" defTabSz="914400" rtl="0" eaLnBrk="1" latinLnBrk="0" hangingPunct="1">
                        <a:defRPr kumimoji="1" sz="1800" b="1" kern="1200">
                          <a:solidFill>
                            <a:schemeClr val="tx1"/>
                          </a:solidFill>
                          <a:latin typeface="游ゴシック" panose="020F0502020204030204"/>
                        </a:defRPr>
                      </a:lvl9pPr>
                    </a:lstStyle>
                    <a:p>
                      <a:pPr algn="ctr"/>
                      <a:r>
                        <a:rPr lang="ja-JP" altLang="en-US" sz="1600" b="0" kern="100" dirty="0">
                          <a:solidFill>
                            <a:schemeClr val="tx1"/>
                          </a:solidFill>
                          <a:effectLst/>
                          <a:latin typeface="UD デジタル 教科書体 NK-R" panose="02020400000000000000" pitchFamily="18" charset="-128"/>
                          <a:ea typeface="UD デジタル 教科書体 NK-R" panose="02020400000000000000" pitchFamily="18" charset="-128"/>
                        </a:rPr>
                        <a:t>情報の整理</a:t>
                      </a:r>
                      <a:endParaRPr lang="en-US" altLang="ja-JP" sz="1600" b="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0" kern="100" dirty="0">
                          <a:solidFill>
                            <a:srgbClr val="FF0000"/>
                          </a:solidFill>
                          <a:effectLst/>
                          <a:latin typeface="UD デジタル 教科書体 NK-R" panose="02020400000000000000" pitchFamily="18" charset="-128"/>
                          <a:ea typeface="UD デジタル 教科書体 NK-R" panose="02020400000000000000" pitchFamily="18" charset="-128"/>
                        </a:rPr>
                        <a:t>（県二さんを支援するの必要な情報）</a:t>
                      </a:r>
                      <a:endParaRPr lang="ja-JP" altLang="ja-JP" sz="1600" b="0" kern="100" dirty="0">
                        <a:solidFill>
                          <a:srgbClr val="FF0000"/>
                        </a:solidFill>
                        <a:effectLst/>
                        <a:latin typeface="UD デジタル 教科書体 NK-R" panose="02020400000000000000" pitchFamily="18" charset="-128"/>
                        <a:ea typeface="UD デジタル 教科書体 NK-R" panose="02020400000000000000" pitchFamily="18" charset="-128"/>
                        <a:cs typeface="游明朝" panose="02020400000000000000" pitchFamily="18" charset="-128"/>
                      </a:endParaRPr>
                    </a:p>
                  </a:txBody>
                  <a:tcPr marL="78000" marR="78000" marT="0" marB="0" anchor="ctr">
                    <a:lnL w="12700" cmpd="sng">
                      <a:solidFill>
                        <a:sysClr val="windowText" lastClr="000000"/>
                      </a:solidFill>
                    </a:lnL>
                    <a:lnR w="12700" cmpd="sng">
                      <a:solidFill>
                        <a:sysClr val="windowText" lastClr="000000"/>
                      </a:solidFill>
                    </a:lnR>
                    <a:lnT w="254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A5A5A5">
                        <a:alpha val="20000"/>
                      </a:srgbClr>
                    </a:solidFill>
                  </a:tcPr>
                </a:tc>
                <a:tc hMerge="1">
                  <a:txBody>
                    <a:bodyPr/>
                    <a:lstStyle/>
                    <a:p>
                      <a:pPr algn="ctr"/>
                      <a:endParaRPr lang="ja-JP" sz="1600" kern="100" dirty="0">
                        <a:solidFill>
                          <a:srgbClr val="002060"/>
                        </a:solidFill>
                        <a:effectLst/>
                        <a:latin typeface="メイリオ"/>
                        <a:ea typeface="メイリオ"/>
                        <a:cs typeface="游明朝" panose="02020400000000000000" pitchFamily="18" charset="-128"/>
                      </a:endParaRPr>
                    </a:p>
                  </a:txBody>
                  <a:tcPr marL="78000" marR="78000" marT="0" marB="0" anchor="ct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lang="ja-JP" altLang="en-US" sz="1600" b="0" kern="100" dirty="0">
                          <a:solidFill>
                            <a:schemeClr val="tx1"/>
                          </a:solidFill>
                          <a:effectLst/>
                          <a:latin typeface="UD デジタル 教科書体 NK-R" panose="02020400000000000000" pitchFamily="18" charset="-128"/>
                          <a:ea typeface="UD デジタル 教科書体 NK-R" panose="02020400000000000000" pitchFamily="18" charset="-128"/>
                        </a:rPr>
                        <a:t>理解・解釈・仮説</a:t>
                      </a:r>
                      <a:endParaRPr lang="en-US" altLang="ja-JP" sz="1600" b="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0" kern="100" dirty="0">
                          <a:solidFill>
                            <a:srgbClr val="FF0000"/>
                          </a:solidFill>
                          <a:effectLst/>
                          <a:latin typeface="UD デジタル 教科書体 NK-R" panose="02020400000000000000" pitchFamily="18" charset="-128"/>
                          <a:ea typeface="UD デジタル 教科書体 NK-R" panose="02020400000000000000" pitchFamily="18" charset="-128"/>
                          <a:cs typeface="游明朝" panose="02020400000000000000" pitchFamily="18" charset="-128"/>
                        </a:rPr>
                        <a:t>（県二さんの人物像）</a:t>
                      </a:r>
                      <a:endParaRPr lang="ja-JP" altLang="ja-JP" sz="1600" b="0" kern="100" dirty="0">
                        <a:solidFill>
                          <a:srgbClr val="FF0000"/>
                        </a:solidFill>
                        <a:effectLst/>
                        <a:latin typeface="UD デジタル 教科書体 NK-R" panose="02020400000000000000" pitchFamily="18" charset="-128"/>
                        <a:ea typeface="UD デジタル 教科書体 NK-R" panose="02020400000000000000" pitchFamily="18" charset="-128"/>
                        <a:cs typeface="游明朝" panose="02020400000000000000" pitchFamily="18" charset="-128"/>
                      </a:endParaRPr>
                    </a:p>
                  </a:txBody>
                  <a:tcPr marL="78000" marR="78000" marT="0" marB="0" anchor="ctr">
                    <a:lnL w="12700" cmpd="sng">
                      <a:solidFill>
                        <a:sysClr val="windowText" lastClr="000000"/>
                      </a:solidFill>
                    </a:lnL>
                    <a:lnR w="12700" cmpd="sng">
                      <a:solidFill>
                        <a:sysClr val="windowText" lastClr="000000"/>
                      </a:solidFill>
                    </a:lnR>
                    <a:lnT w="254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A5A5A5">
                        <a:alpha val="20000"/>
                      </a:srgbClr>
                    </a:solid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lang="ja-JP" sz="1600" b="0" kern="100" dirty="0">
                          <a:solidFill>
                            <a:schemeClr val="tx1"/>
                          </a:solidFill>
                          <a:effectLst/>
                          <a:latin typeface="UD デジタル 教科書体 NK-R" panose="02020400000000000000" pitchFamily="18" charset="-128"/>
                          <a:ea typeface="UD デジタル 教科書体 NK-R" panose="02020400000000000000" pitchFamily="18" charset="-128"/>
                        </a:rPr>
                        <a:t>本人の真のニーズ</a:t>
                      </a:r>
                      <a:endParaRPr lang="en-US" altLang="ja-JP" sz="1600" b="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algn="ctr"/>
                      <a:r>
                        <a:rPr lang="ja-JP" altLang="en-US" sz="1500" b="0" kern="100" dirty="0">
                          <a:solidFill>
                            <a:srgbClr val="FF0000"/>
                          </a:solidFill>
                          <a:effectLst/>
                          <a:latin typeface="UD デジタル 教科書体 NK-R" panose="02020400000000000000" pitchFamily="18" charset="-128"/>
                          <a:ea typeface="UD デジタル 教科書体 NK-R" panose="02020400000000000000" pitchFamily="18" charset="-128"/>
                        </a:rPr>
                        <a:t>（県二さんのほんとの気持ちは？）</a:t>
                      </a:r>
                      <a:endParaRPr lang="ja-JP" altLang="ja-JP" sz="1500" b="0" kern="100" dirty="0">
                        <a:solidFill>
                          <a:srgbClr val="FF0000"/>
                        </a:solidFill>
                        <a:effectLst/>
                        <a:latin typeface="UD デジタル 教科書体 NK-R" panose="02020400000000000000" pitchFamily="18" charset="-128"/>
                        <a:ea typeface="UD デジタル 教科書体 NK-R" panose="02020400000000000000" pitchFamily="18" charset="-128"/>
                        <a:cs typeface="游明朝" panose="02020400000000000000" pitchFamily="18" charset="-128"/>
                      </a:endParaRPr>
                    </a:p>
                  </a:txBody>
                  <a:tcPr marL="78000" marR="78000" marT="0" marB="0" anchor="ctr">
                    <a:lnL w="12700" cmpd="sng">
                      <a:solidFill>
                        <a:sysClr val="windowText" lastClr="000000"/>
                      </a:solidFill>
                    </a:lnL>
                    <a:lnR w="12700" cmpd="sng">
                      <a:solidFill>
                        <a:sysClr val="windowText" lastClr="000000"/>
                      </a:solidFill>
                    </a:lnR>
                    <a:lnT w="254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A5A5A5">
                        <a:alpha val="20000"/>
                      </a:srgbClr>
                    </a:solid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lang="ja-JP" altLang="en-US" sz="1600" b="0" kern="100" dirty="0">
                          <a:solidFill>
                            <a:schemeClr val="tx1"/>
                          </a:solidFill>
                          <a:effectLst/>
                          <a:latin typeface="UD デジタル 教科書体 NK-R" panose="02020400000000000000" pitchFamily="18" charset="-128"/>
                          <a:ea typeface="UD デジタル 教科書体 NK-R" panose="02020400000000000000" pitchFamily="18" charset="-128"/>
                        </a:rPr>
                        <a:t>支援課題</a:t>
                      </a:r>
                      <a:endParaRPr lang="en-US" altLang="ja-JP" sz="1600" b="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0" kern="100" dirty="0">
                          <a:solidFill>
                            <a:srgbClr val="FF0000"/>
                          </a:solidFill>
                          <a:effectLst/>
                          <a:latin typeface="UD デジタル 教科書体 NK-R" panose="02020400000000000000" pitchFamily="18" charset="-128"/>
                          <a:ea typeface="UD デジタル 教科書体 NK-R" panose="02020400000000000000" pitchFamily="18" charset="-128"/>
                          <a:cs typeface="游明朝" panose="02020400000000000000" pitchFamily="18" charset="-128"/>
                        </a:rPr>
                        <a:t>（何ができるか）</a:t>
                      </a:r>
                      <a:endParaRPr lang="ja-JP" sz="16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游明朝" panose="02020400000000000000" pitchFamily="18" charset="-128"/>
                      </a:endParaRPr>
                    </a:p>
                  </a:txBody>
                  <a:tcPr marL="78000" marR="78000" marT="0" marB="0" anchor="ctr">
                    <a:lnL w="12700" cmpd="sng">
                      <a:solidFill>
                        <a:sysClr val="windowText" lastClr="000000"/>
                      </a:solidFill>
                    </a:lnL>
                    <a:lnR w="12700" cmpd="sng">
                      <a:solidFill>
                        <a:sysClr val="windowText" lastClr="000000"/>
                      </a:solidFill>
                    </a:lnR>
                    <a:lnT w="254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A5A5A5">
                        <a:alpha val="20000"/>
                      </a:srgbClr>
                    </a:solidFill>
                  </a:tcPr>
                </a:tc>
                <a:extLst>
                  <a:ext uri="{0D108BD9-81ED-4DB2-BD59-A6C34878D82A}">
                    <a16:rowId xmlns:a16="http://schemas.microsoft.com/office/drawing/2014/main" val="10000"/>
                  </a:ext>
                </a:extLst>
              </a:tr>
              <a:tr h="4252307">
                <a:tc>
                  <a:txBody>
                    <a:bodyPr/>
                    <a:lstStyle>
                      <a:lvl1pPr marL="0" algn="l" defTabSz="914400" rtl="0" eaLnBrk="1" latinLnBrk="0" hangingPunct="1">
                        <a:defRPr kumimoji="1" sz="1800" b="1" kern="1200">
                          <a:solidFill>
                            <a:schemeClr val="tx1"/>
                          </a:solidFill>
                          <a:latin typeface="游ゴシック" panose="020F0502020204030204"/>
                        </a:defRPr>
                      </a:lvl1pPr>
                      <a:lvl2pPr marL="457200" algn="l" defTabSz="914400" rtl="0" eaLnBrk="1" latinLnBrk="0" hangingPunct="1">
                        <a:defRPr kumimoji="1" sz="1800" b="1" kern="1200">
                          <a:solidFill>
                            <a:schemeClr val="tx1"/>
                          </a:solidFill>
                          <a:latin typeface="游ゴシック" panose="020F0502020204030204"/>
                        </a:defRPr>
                      </a:lvl2pPr>
                      <a:lvl3pPr marL="914400" algn="l" defTabSz="914400" rtl="0" eaLnBrk="1" latinLnBrk="0" hangingPunct="1">
                        <a:defRPr kumimoji="1" sz="1800" b="1" kern="1200">
                          <a:solidFill>
                            <a:schemeClr val="tx1"/>
                          </a:solidFill>
                          <a:latin typeface="游ゴシック" panose="020F0502020204030204"/>
                        </a:defRPr>
                      </a:lvl3pPr>
                      <a:lvl4pPr marL="1371600" algn="l" defTabSz="914400" rtl="0" eaLnBrk="1" latinLnBrk="0" hangingPunct="1">
                        <a:defRPr kumimoji="1" sz="1800" b="1" kern="1200">
                          <a:solidFill>
                            <a:schemeClr val="tx1"/>
                          </a:solidFill>
                          <a:latin typeface="游ゴシック" panose="020F0502020204030204"/>
                        </a:defRPr>
                      </a:lvl4pPr>
                      <a:lvl5pPr marL="1828800" algn="l" defTabSz="914400" rtl="0" eaLnBrk="1" latinLnBrk="0" hangingPunct="1">
                        <a:defRPr kumimoji="1" sz="1800" b="1" kern="1200">
                          <a:solidFill>
                            <a:schemeClr val="tx1"/>
                          </a:solidFill>
                          <a:latin typeface="游ゴシック" panose="020F0502020204030204"/>
                        </a:defRPr>
                      </a:lvl5pPr>
                      <a:lvl6pPr marL="2286000" algn="l" defTabSz="914400" rtl="0" eaLnBrk="1" latinLnBrk="0" hangingPunct="1">
                        <a:defRPr kumimoji="1" sz="1800" b="1" kern="1200">
                          <a:solidFill>
                            <a:schemeClr val="tx1"/>
                          </a:solidFill>
                          <a:latin typeface="游ゴシック" panose="020F0502020204030204"/>
                        </a:defRPr>
                      </a:lvl6pPr>
                      <a:lvl7pPr marL="2743200" algn="l" defTabSz="914400" rtl="0" eaLnBrk="1" latinLnBrk="0" hangingPunct="1">
                        <a:defRPr kumimoji="1" sz="1800" b="1" kern="1200">
                          <a:solidFill>
                            <a:schemeClr val="tx1"/>
                          </a:solidFill>
                          <a:latin typeface="游ゴシック" panose="020F0502020204030204"/>
                        </a:defRPr>
                      </a:lvl7pPr>
                      <a:lvl8pPr marL="3200400" algn="l" defTabSz="914400" rtl="0" eaLnBrk="1" latinLnBrk="0" hangingPunct="1">
                        <a:defRPr kumimoji="1" sz="1800" b="1" kern="1200">
                          <a:solidFill>
                            <a:schemeClr val="tx1"/>
                          </a:solidFill>
                          <a:latin typeface="游ゴシック" panose="020F0502020204030204"/>
                        </a:defRPr>
                      </a:lvl8pPr>
                      <a:lvl9pPr marL="3657600" algn="l" defTabSz="914400" rtl="0" eaLnBrk="1" latinLnBrk="0" hangingPunct="1">
                        <a:defRPr kumimoji="1" sz="1800" b="1" kern="1200">
                          <a:solidFill>
                            <a:schemeClr val="tx1"/>
                          </a:solidFill>
                          <a:latin typeface="游ゴシック" panose="020F0502020204030204"/>
                        </a:defRPr>
                      </a:lvl9pPr>
                    </a:lstStyle>
                    <a:p>
                      <a:pPr algn="just"/>
                      <a:r>
                        <a:rPr lang="en-US" sz="900" kern="100" dirty="0">
                          <a:effectLst/>
                          <a:latin typeface="UD デジタル 教科書体 NK-R" panose="02020400000000000000" pitchFamily="18" charset="-128"/>
                          <a:ea typeface="UD デジタル 教科書体 NK-R" panose="02020400000000000000" pitchFamily="18" charset="-128"/>
                        </a:rPr>
                        <a:t> </a:t>
                      </a:r>
                      <a:r>
                        <a:rPr lang="ja-JP" altLang="en-US" sz="1400" b="0" kern="100" dirty="0">
                          <a:effectLst/>
                          <a:latin typeface="UD デジタル 教科書体 NK-R" panose="02020400000000000000" pitchFamily="18" charset="-128"/>
                          <a:ea typeface="UD デジタル 教科書体 NK-R" panose="02020400000000000000" pitchFamily="18" charset="-128"/>
                        </a:rPr>
                        <a:t>主訴</a:t>
                      </a:r>
                      <a:endParaRPr lang="en-US" altLang="ja-JP" sz="1400" b="0" kern="100" dirty="0">
                        <a:effectLst/>
                        <a:latin typeface="UD デジタル 教科書体 NK-R" panose="02020400000000000000" pitchFamily="18" charset="-128"/>
                        <a:ea typeface="UD デジタル 教科書体 NK-R" panose="02020400000000000000" pitchFamily="18" charset="-128"/>
                      </a:endParaRPr>
                    </a:p>
                    <a:p>
                      <a:pPr algn="just"/>
                      <a:r>
                        <a:rPr lang="ja-JP" altLang="en-US" sz="1400" b="0" kern="100" dirty="0">
                          <a:effectLst/>
                          <a:latin typeface="UD デジタル 教科書体 NK-R" panose="02020400000000000000" pitchFamily="18" charset="-128"/>
                          <a:ea typeface="UD デジタル 教科書体 NK-R" panose="02020400000000000000" pitchFamily="18" charset="-128"/>
                        </a:rPr>
                        <a:t>（本人の希望）</a:t>
                      </a:r>
                      <a:endParaRPr lang="en-US" altLang="ja-JP" sz="1400" b="0" kern="100" dirty="0">
                        <a:effectLst/>
                        <a:latin typeface="UD デジタル 教科書体 NK-R" panose="02020400000000000000" pitchFamily="18" charset="-128"/>
                        <a:ea typeface="UD デジタル 教科書体 NK-R" panose="02020400000000000000" pitchFamily="18" charset="-128"/>
                      </a:endParaRPr>
                    </a:p>
                    <a:p>
                      <a:pPr algn="just"/>
                      <a:endParaRPr lang="en-US" sz="1400" b="0" dirty="0">
                        <a:latin typeface="UD デジタル 教科書体 NK-R" panose="02020400000000000000" pitchFamily="18" charset="-128"/>
                        <a:ea typeface="UD デジタル 教科書体 NK-R" panose="02020400000000000000" pitchFamily="18" charset="-128"/>
                      </a:endParaRPr>
                    </a:p>
                    <a:p>
                      <a:pPr algn="just"/>
                      <a:endParaRPr sz="1400" b="0" dirty="0">
                        <a:latin typeface="UD デジタル 教科書体 NK-R" panose="02020400000000000000" pitchFamily="18" charset="-128"/>
                        <a:ea typeface="UD デジタル 教科書体 NK-R" panose="02020400000000000000" pitchFamily="18" charset="-128"/>
                      </a:endParaRPr>
                    </a:p>
                    <a:p>
                      <a:pPr algn="just"/>
                      <a:endParaRPr lang="en-US" altLang="ja-JP" sz="900" kern="100" dirty="0">
                        <a:effectLst/>
                        <a:latin typeface="UD デジタル 教科書体 NK-R" panose="02020400000000000000" pitchFamily="18" charset="-128"/>
                        <a:ea typeface="UD デジタル 教科書体 NK-R" panose="02020400000000000000" pitchFamily="18" charset="-128"/>
                      </a:endParaRPr>
                    </a:p>
                    <a:p>
                      <a:pPr algn="just"/>
                      <a:endParaRPr lang="ja-JP" sz="900" kern="100" dirty="0">
                        <a:effectLst/>
                        <a:latin typeface="UD デジタル 教科書体 NK-R" panose="02020400000000000000" pitchFamily="18" charset="-128"/>
                        <a:ea typeface="UD デジタル 教科書体 NK-R" panose="02020400000000000000" pitchFamily="18" charset="-128"/>
                      </a:endParaRPr>
                    </a:p>
                    <a:p>
                      <a:pPr algn="just"/>
                      <a:r>
                        <a:rPr lang="en-US" sz="900" kern="100" dirty="0">
                          <a:effectLst/>
                          <a:latin typeface="UD デジタル 教科書体 NK-R" panose="02020400000000000000" pitchFamily="18" charset="-128"/>
                          <a:ea typeface="UD デジタル 教科書体 NK-R" panose="02020400000000000000" pitchFamily="18" charset="-128"/>
                        </a:rPr>
                        <a:t> </a:t>
                      </a:r>
                      <a:endParaRPr lang="ja-JP" sz="900" kern="100" dirty="0">
                        <a:effectLst/>
                        <a:latin typeface="UD デジタル 教科書体 NK-R" panose="02020400000000000000" pitchFamily="18" charset="-128"/>
                        <a:ea typeface="UD デジタル 教科書体 NK-R" panose="02020400000000000000" pitchFamily="18" charset="-128"/>
                      </a:endParaRPr>
                    </a:p>
                    <a:p>
                      <a:pPr algn="just"/>
                      <a:r>
                        <a:rPr lang="en-US" sz="900" kern="100" dirty="0">
                          <a:effectLst/>
                          <a:latin typeface="UD デジタル 教科書体 NK-R" panose="02020400000000000000" pitchFamily="18" charset="-128"/>
                          <a:ea typeface="UD デジタル 教科書体 NK-R" panose="02020400000000000000" pitchFamily="18" charset="-128"/>
                        </a:rPr>
                        <a:t>  </a:t>
                      </a:r>
                      <a:endParaRPr lang="ja-JP" sz="900" kern="100" dirty="0">
                        <a:effectLst/>
                        <a:latin typeface="UD デジタル 教科書体 NK-R" panose="02020400000000000000" pitchFamily="18" charset="-128"/>
                        <a:ea typeface="UD デジタル 教科書体 NK-R" panose="02020400000000000000" pitchFamily="18" charset="-128"/>
                      </a:endParaRPr>
                    </a:p>
                    <a:p>
                      <a:pPr algn="just"/>
                      <a:r>
                        <a:rPr lang="en-US" sz="900" kern="100" dirty="0">
                          <a:effectLst/>
                          <a:latin typeface="UD デジタル 教科書体 NK-R" panose="02020400000000000000" pitchFamily="18" charset="-128"/>
                          <a:ea typeface="UD デジタル 教科書体 NK-R" panose="02020400000000000000" pitchFamily="18" charset="-128"/>
                        </a:rPr>
                        <a:t> </a:t>
                      </a:r>
                      <a:endParaRPr lang="ja-JP" sz="900" kern="100" dirty="0">
                        <a:effectLst/>
                        <a:latin typeface="UD デジタル 教科書体 NK-R" panose="02020400000000000000" pitchFamily="18" charset="-128"/>
                        <a:ea typeface="UD デジタル 教科書体 NK-R" panose="02020400000000000000" pitchFamily="18" charset="-128"/>
                      </a:endParaRPr>
                    </a:p>
                    <a:p>
                      <a:pPr algn="just"/>
                      <a:r>
                        <a:rPr lang="en-US" sz="900" kern="100" dirty="0">
                          <a:effectLst/>
                          <a:latin typeface="UD デジタル 教科書体 NK-R" panose="02020400000000000000" pitchFamily="18" charset="-128"/>
                          <a:ea typeface="UD デジタル 教科書体 NK-R" panose="02020400000000000000" pitchFamily="18" charset="-128"/>
                        </a:rPr>
                        <a:t> </a:t>
                      </a:r>
                      <a:endParaRPr lang="ja-JP" sz="900" kern="100" dirty="0">
                        <a:effectLst/>
                        <a:latin typeface="UD デジタル 教科書体 NK-R" panose="02020400000000000000" pitchFamily="18" charset="-128"/>
                        <a:ea typeface="UD デジタル 教科書体 NK-R" panose="02020400000000000000" pitchFamily="18"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800" b="0" kern="100" dirty="0">
                          <a:solidFill>
                            <a:srgbClr val="FF0000"/>
                          </a:solidFill>
                          <a:effectLst/>
                          <a:latin typeface="UD デジタル 教科書体 NK-R" panose="02020400000000000000" pitchFamily="18" charset="-128"/>
                          <a:ea typeface="UD デジタル 教科書体 NK-R" panose="02020400000000000000" pitchFamily="18" charset="-128"/>
                        </a:rPr>
                        <a:t>県二の口から出た想いやことば</a:t>
                      </a:r>
                      <a:endParaRPr lang="ja-JP" altLang="ja-JP" sz="1800" kern="100" dirty="0">
                        <a:solidFill>
                          <a:srgbClr val="FF0000"/>
                        </a:solidFill>
                        <a:effectLst/>
                        <a:latin typeface="UD デジタル 教科書体 NK-R" panose="02020400000000000000" pitchFamily="18" charset="-128"/>
                        <a:ea typeface="UD デジタル 教科書体 NK-R" panose="02020400000000000000" pitchFamily="18" charset="-128"/>
                      </a:endParaRPr>
                    </a:p>
                    <a:p>
                      <a:pPr algn="just"/>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78000" marR="7800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just"/>
                      <a:r>
                        <a:rPr lang="ja-JP" altLang="en-US" sz="1400" b="0" u="sng" kern="100" dirty="0">
                          <a:solidFill>
                            <a:schemeClr val="tx1"/>
                          </a:solidFill>
                          <a:effectLst/>
                          <a:latin typeface="UD デジタル 教科書体 NK-R" panose="02020400000000000000" pitchFamily="18" charset="-128"/>
                          <a:ea typeface="UD デジタル 教科書体 NK-R" panose="02020400000000000000" pitchFamily="18" charset="-128"/>
                        </a:rPr>
                        <a:t>現状</a:t>
                      </a:r>
                      <a:r>
                        <a:rPr lang="ja-JP" altLang="en-US" sz="1400" b="0" kern="100" dirty="0">
                          <a:effectLst/>
                          <a:latin typeface="UD デジタル 教科書体 NK-R" panose="02020400000000000000" pitchFamily="18" charset="-128"/>
                          <a:ea typeface="UD デジタル 教科書体 NK-R" panose="02020400000000000000" pitchFamily="18" charset="-128"/>
                        </a:rPr>
                        <a:t>・作成者（支援者）のおさえておきたい情報</a:t>
                      </a:r>
                      <a:endParaRPr lang="en-US" altLang="ja-JP" sz="1400" b="0" kern="100" dirty="0">
                        <a:effectLst/>
                        <a:latin typeface="UD デジタル 教科書体 NK-R" panose="02020400000000000000" pitchFamily="18" charset="-128"/>
                        <a:ea typeface="UD デジタル 教科書体 NK-R" panose="02020400000000000000" pitchFamily="18" charset="-128"/>
                      </a:endParaRPr>
                    </a:p>
                    <a:p>
                      <a:pPr algn="just"/>
                      <a:endParaRPr lang="en-US" altLang="ja-JP" sz="1400" kern="100" dirty="0">
                        <a:effectLst/>
                        <a:latin typeface="UD デジタル 教科書体 NK-R" panose="02020400000000000000" pitchFamily="18" charset="-128"/>
                        <a:ea typeface="UD デジタル 教科書体 NK-R" panose="02020400000000000000" pitchFamily="18" charset="-128"/>
                      </a:endParaRPr>
                    </a:p>
                    <a:p>
                      <a:pPr algn="just"/>
                      <a:endParaRPr lang="en-US" altLang="ja-JP" sz="1400" kern="100" dirty="0">
                        <a:effectLst/>
                        <a:latin typeface="UD デジタル 教科書体 NK-R" panose="02020400000000000000" pitchFamily="18" charset="-128"/>
                        <a:ea typeface="UD デジタル 教科書体 NK-R" panose="02020400000000000000" pitchFamily="18" charset="-128"/>
                      </a:endParaRPr>
                    </a:p>
                    <a:p>
                      <a:pPr algn="just"/>
                      <a:endParaRPr lang="en-US" altLang="ja-JP" sz="1400" kern="100" dirty="0">
                        <a:effectLst/>
                        <a:latin typeface="UD デジタル 教科書体 NK-R" panose="02020400000000000000" pitchFamily="18" charset="-128"/>
                        <a:ea typeface="UD デジタル 教科書体 NK-R" panose="02020400000000000000" pitchFamily="18" charset="-128"/>
                      </a:endParaRPr>
                    </a:p>
                    <a:p>
                      <a:pPr algn="just"/>
                      <a:endParaRPr lang="en-US" altLang="ja-JP" sz="1400" kern="100" dirty="0">
                        <a:effectLst/>
                        <a:latin typeface="UD デジタル 教科書体 NK-R" panose="02020400000000000000" pitchFamily="18" charset="-128"/>
                        <a:ea typeface="UD デジタル 教科書体 NK-R" panose="02020400000000000000" pitchFamily="18" charset="-128"/>
                      </a:endParaRPr>
                    </a:p>
                    <a:p>
                      <a:pPr algn="just"/>
                      <a:endParaRPr lang="en-US" altLang="ja-JP" sz="2000" kern="100" dirty="0">
                        <a:effectLst/>
                        <a:latin typeface="UD デジタル 教科書体 NK-R" panose="02020400000000000000" pitchFamily="18" charset="-128"/>
                        <a:ea typeface="UD デジタル 教科書体 NK-R" panose="02020400000000000000" pitchFamily="18"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800" kern="100" dirty="0">
                          <a:solidFill>
                            <a:srgbClr val="FF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県二さんを取り巻く状況、周囲からの情報</a:t>
                      </a:r>
                    </a:p>
                    <a:p>
                      <a:pPr algn="just"/>
                      <a:endParaRPr lang="ja-JP" altLang="en-US" sz="2000" kern="100" dirty="0">
                        <a:solidFill>
                          <a:srgbClr val="FF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78000" marR="7800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just"/>
                      <a:r>
                        <a:rPr lang="en-US" alt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本人</a:t>
                      </a:r>
                      <a:r>
                        <a:rPr lang="en-US" alt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p>
                    <a:p>
                      <a:pPr algn="just"/>
                      <a:r>
                        <a:rPr lang="ja-JP" altLang="en-US"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・からだ</a:t>
                      </a:r>
                      <a:endParaRPr lang="en-US" alt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r>
                        <a:rPr lang="ja-JP" altLang="en-US" sz="1400" kern="100" dirty="0">
                          <a:solidFill>
                            <a:srgbClr val="0070C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能力、ポテンシャル</a:t>
                      </a:r>
                      <a:endParaRPr lang="en-US" altLang="ja-JP" sz="1400" kern="100" dirty="0">
                        <a:solidFill>
                          <a:srgbClr val="0070C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r>
                        <a:rPr lang="ja-JP" altLang="en-US"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・こころ</a:t>
                      </a:r>
                      <a:endParaRPr lang="en-US" alt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r>
                        <a:rPr lang="ja-JP" altLang="en-US" sz="1400" kern="100" dirty="0">
                          <a:solidFill>
                            <a:srgbClr val="0070C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心理的な葛藤、どんな感情をもってるか</a:t>
                      </a:r>
                      <a:endParaRPr lang="en-US" altLang="ja-JP" sz="1400" kern="100" dirty="0">
                        <a:solidFill>
                          <a:srgbClr val="0070C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r>
                        <a:rPr lang="ja-JP" altLang="en-US"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・対人関係の特徴</a:t>
                      </a:r>
                      <a:endParaRPr lang="en-US" alt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r>
                        <a:rPr lang="ja-JP" altLang="en-US" sz="1400" kern="100" dirty="0">
                          <a:solidFill>
                            <a:srgbClr val="0070C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誰とどんな関係性か、どんな作用にあるか</a:t>
                      </a:r>
                      <a:endParaRPr lang="en-US" altLang="ja-JP" sz="1400" kern="100" dirty="0">
                        <a:solidFill>
                          <a:srgbClr val="0070C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endParaRPr lang="en-US" altLang="ja-JP" sz="1400" kern="100" dirty="0">
                        <a:solidFill>
                          <a:srgbClr val="0070C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r>
                        <a:rPr lang="en-US" alt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環境</a:t>
                      </a:r>
                      <a:r>
                        <a:rPr lang="en-US" alt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400" kern="100" dirty="0">
                          <a:solidFill>
                            <a:srgbClr val="0070C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どんな環境にいるか</a:t>
                      </a:r>
                      <a:endParaRPr lang="en-US" altLang="ja-JP" sz="1400" kern="100" dirty="0">
                        <a:solidFill>
                          <a:srgbClr val="0070C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endParaRPr lang="en-US" alt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800" kern="100" dirty="0">
                          <a:solidFill>
                            <a:srgbClr val="FF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主訴の背景や、相談員として本人をどう見立てか</a:t>
                      </a:r>
                      <a:endParaRPr lang="en-US" altLang="ja-JP" sz="1800" kern="100" dirty="0">
                        <a:solidFill>
                          <a:srgbClr val="FF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endParaRPr lang="en-US" altLang="ja-JP" sz="1600" kern="100" dirty="0">
                        <a:solidFill>
                          <a:srgbClr val="FF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endParaRPr lang="en-US" alt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endPar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78000" marR="7800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just"/>
                      <a:r>
                        <a:rPr lang="en-US" sz="900" kern="100" dirty="0">
                          <a:effectLst/>
                          <a:latin typeface="UD デジタル 教科書体 NK-R" panose="02020400000000000000" pitchFamily="18" charset="-128"/>
                          <a:ea typeface="UD デジタル 教科書体 NK-R" panose="02020400000000000000" pitchFamily="18" charset="-128"/>
                        </a:rPr>
                        <a:t> </a:t>
                      </a:r>
                      <a:endParaRPr dirty="0">
                        <a:latin typeface="UD デジタル 教科書体 NK-R" panose="02020400000000000000" pitchFamily="18" charset="-128"/>
                        <a:ea typeface="UD デジタル 教科書体 NK-R" panose="02020400000000000000" pitchFamily="18" charset="-128"/>
                      </a:endParaRPr>
                    </a:p>
                    <a:p>
                      <a:pPr algn="just"/>
                      <a:endParaRPr lang="en-US" altLang="ja-JP" sz="900" kern="100" dirty="0">
                        <a:effectLst/>
                        <a:latin typeface="UD デジタル 教科書体 NK-R" panose="02020400000000000000" pitchFamily="18" charset="-128"/>
                        <a:ea typeface="UD デジタル 教科書体 NK-R" panose="02020400000000000000" pitchFamily="18" charset="-128"/>
                      </a:endParaRPr>
                    </a:p>
                    <a:p>
                      <a:pPr algn="just"/>
                      <a:endParaRPr lang="en-US" altLang="ja-JP" sz="900" kern="100" dirty="0">
                        <a:effectLst/>
                        <a:latin typeface="UD デジタル 教科書体 NK-R" panose="02020400000000000000" pitchFamily="18" charset="-128"/>
                        <a:ea typeface="UD デジタル 教科書体 NK-R" panose="02020400000000000000" pitchFamily="18" charset="-128"/>
                      </a:endParaRPr>
                    </a:p>
                    <a:p>
                      <a:pPr algn="just"/>
                      <a:endParaRPr lang="en-US" altLang="ja-JP" sz="900" kern="100" dirty="0">
                        <a:effectLst/>
                        <a:latin typeface="UD デジタル 教科書体 NK-R" panose="02020400000000000000" pitchFamily="18" charset="-128"/>
                        <a:ea typeface="UD デジタル 教科書体 NK-R" panose="02020400000000000000" pitchFamily="18" charset="-128"/>
                      </a:endParaRPr>
                    </a:p>
                    <a:p>
                      <a:pPr algn="just"/>
                      <a:endParaRPr lang="en-US" altLang="ja-JP" sz="900" kern="100" dirty="0">
                        <a:effectLst/>
                        <a:latin typeface="UD デジタル 教科書体 NK-R" panose="02020400000000000000" pitchFamily="18" charset="-128"/>
                        <a:ea typeface="UD デジタル 教科書体 NK-R" panose="02020400000000000000" pitchFamily="18" charset="-128"/>
                      </a:endParaRPr>
                    </a:p>
                    <a:p>
                      <a:pPr algn="just"/>
                      <a:endParaRPr lang="en-US" altLang="ja-JP" sz="2000" kern="100" dirty="0">
                        <a:effectLst/>
                        <a:latin typeface="UD デジタル 教科書体 NK-R" panose="02020400000000000000" pitchFamily="18" charset="-128"/>
                        <a:ea typeface="UD デジタル 教科書体 NK-R" panose="02020400000000000000" pitchFamily="18" charset="-128"/>
                      </a:endParaRPr>
                    </a:p>
                    <a:p>
                      <a:pPr algn="just"/>
                      <a:endParaRPr lang="en-US" altLang="ja-JP" sz="2000" kern="100" dirty="0">
                        <a:effectLst/>
                        <a:latin typeface="UD デジタル 教科書体 NK-R" panose="02020400000000000000" pitchFamily="18" charset="-128"/>
                        <a:ea typeface="UD デジタル 教科書体 NK-R" panose="02020400000000000000" pitchFamily="18" charset="-128"/>
                      </a:endParaRPr>
                    </a:p>
                    <a:p>
                      <a:pPr algn="just"/>
                      <a:r>
                        <a:rPr lang="ja-JP" altLang="en-US" sz="1800" kern="100" dirty="0">
                          <a:solidFill>
                            <a:srgbClr val="FF0000"/>
                          </a:solidFill>
                          <a:effectLst/>
                          <a:latin typeface="UD デジタル 教科書体 NK-R" panose="02020400000000000000" pitchFamily="18" charset="-128"/>
                          <a:ea typeface="UD デジタル 教科書体 NK-R" panose="02020400000000000000" pitchFamily="18" charset="-128"/>
                        </a:rPr>
                        <a:t>主訴の背景にある想い（ことばの背景、真意を理解する）</a:t>
                      </a:r>
                      <a:endParaRPr lang="ja-JP" sz="1800" kern="100" dirty="0">
                        <a:solidFill>
                          <a:srgbClr val="FF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78000" marR="7800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UD デジタル 教科書体 NK-R" panose="02020400000000000000" pitchFamily="18" charset="-128"/>
                        <a:ea typeface="UD デジタル 教科書体 NK-R" panose="02020400000000000000" pitchFamily="18"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UD デジタル 教科書体 NK-R" panose="02020400000000000000" pitchFamily="18" charset="-128"/>
                        <a:ea typeface="UD デジタル 教科書体 NK-R" panose="02020400000000000000" pitchFamily="18"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UD デジタル 教科書体 NK-R" panose="02020400000000000000" pitchFamily="18" charset="-128"/>
                        <a:ea typeface="UD デジタル 教科書体 NK-R" panose="02020400000000000000" pitchFamily="18"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UD デジタル 教科書体 NK-R" panose="02020400000000000000" pitchFamily="18" charset="-128"/>
                        <a:ea typeface="UD デジタル 教科書体 NK-R" panose="02020400000000000000" pitchFamily="18"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800" kern="100" dirty="0">
                        <a:solidFill>
                          <a:srgbClr val="FF0000"/>
                        </a:solidFill>
                        <a:effectLst/>
                        <a:latin typeface="UD デジタル 教科書体 NK-R" panose="02020400000000000000" pitchFamily="18" charset="-128"/>
                        <a:ea typeface="UD デジタル 教科書体 NK-R" panose="02020400000000000000" pitchFamily="18"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800" kern="100" dirty="0">
                          <a:solidFill>
                            <a:srgbClr val="FF0000"/>
                          </a:solidFill>
                          <a:effectLst/>
                          <a:latin typeface="UD デジタル 教科書体 NK-R" panose="02020400000000000000" pitchFamily="18" charset="-128"/>
                          <a:ea typeface="UD デジタル 教科書体 NK-R" panose="02020400000000000000" pitchFamily="18" charset="-128"/>
                        </a:rPr>
                        <a:t>本人の真のニーズを満たすために必要な支援</a:t>
                      </a:r>
                      <a:endParaRPr lang="ja-JP" altLang="ja-JP" sz="1800" kern="100" dirty="0">
                        <a:solidFill>
                          <a:srgbClr val="FF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78000" marR="7800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3" name="四角形: 角を丸くする 2">
            <a:extLst>
              <a:ext uri="{FF2B5EF4-FFF2-40B4-BE49-F238E27FC236}">
                <a16:creationId xmlns:a16="http://schemas.microsoft.com/office/drawing/2014/main" id="{79F79044-0F30-C13D-B0DB-E36AA37CA7F4}"/>
              </a:ext>
            </a:extLst>
          </p:cNvPr>
          <p:cNvSpPr/>
          <p:nvPr/>
        </p:nvSpPr>
        <p:spPr>
          <a:xfrm>
            <a:off x="317633" y="5990907"/>
            <a:ext cx="3455517" cy="443758"/>
          </a:xfrm>
          <a:prstGeom prst="roundRect">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rPr>
              <a:t>見た・聞いた・知ったこと</a:t>
            </a:r>
          </a:p>
        </p:txBody>
      </p:sp>
      <p:sp>
        <p:nvSpPr>
          <p:cNvPr id="5" name="四角形: 角を丸くする 4">
            <a:extLst>
              <a:ext uri="{FF2B5EF4-FFF2-40B4-BE49-F238E27FC236}">
                <a16:creationId xmlns:a16="http://schemas.microsoft.com/office/drawing/2014/main" id="{F350FC6B-8FF4-A6A6-AEBD-6064C97A6A3F}"/>
              </a:ext>
            </a:extLst>
          </p:cNvPr>
          <p:cNvSpPr/>
          <p:nvPr/>
        </p:nvSpPr>
        <p:spPr>
          <a:xfrm>
            <a:off x="4494362" y="5812971"/>
            <a:ext cx="6447474" cy="621693"/>
          </a:xfrm>
          <a:prstGeom prst="roundRect">
            <a:avLst/>
          </a:prstGeom>
          <a:solidFill>
            <a:schemeClr val="accent5">
              <a:lumMod val="60000"/>
              <a:lumOff val="4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rPr>
              <a:t>相談支援専門員として自分が考えたこと。</a:t>
            </a:r>
            <a:endParaRPr kumimoji="1" lang="en-US" altLang="ja-JP" dirty="0">
              <a:latin typeface="UD デジタル 教科書体 NK-R" panose="02020400000000000000" pitchFamily="18" charset="-128"/>
              <a:ea typeface="UD デジタル 教科書体 NK-R" panose="02020400000000000000" pitchFamily="18" charset="-128"/>
            </a:endParaRPr>
          </a:p>
          <a:p>
            <a:pPr algn="ctr"/>
            <a:r>
              <a:rPr lang="ja-JP" altLang="en-US" dirty="0">
                <a:latin typeface="UD デジタル 教科書体 NK-R" panose="02020400000000000000" pitchFamily="18" charset="-128"/>
                <a:ea typeface="UD デジタル 教科書体 NK-R" panose="02020400000000000000" pitchFamily="18" charset="-128"/>
              </a:rPr>
              <a:t>「私は〇〇と見立てました」</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6" name="矢印: 左右 5">
            <a:extLst>
              <a:ext uri="{FF2B5EF4-FFF2-40B4-BE49-F238E27FC236}">
                <a16:creationId xmlns:a16="http://schemas.microsoft.com/office/drawing/2014/main" id="{D8E9A607-916A-0D03-D9E3-2004CD683C35}"/>
              </a:ext>
            </a:extLst>
          </p:cNvPr>
          <p:cNvSpPr/>
          <p:nvPr/>
        </p:nvSpPr>
        <p:spPr>
          <a:xfrm>
            <a:off x="3635774" y="5990907"/>
            <a:ext cx="995965" cy="508958"/>
          </a:xfrm>
          <a:prstGeom prst="lef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AE2C77DA-3DB6-3035-E319-E9097618F798}"/>
              </a:ext>
            </a:extLst>
          </p:cNvPr>
          <p:cNvSpPr txBox="1"/>
          <p:nvPr/>
        </p:nvSpPr>
        <p:spPr>
          <a:xfrm>
            <a:off x="3772503" y="6088567"/>
            <a:ext cx="1026545" cy="307777"/>
          </a:xfrm>
          <a:prstGeom prst="rect">
            <a:avLst/>
          </a:prstGeom>
          <a:noFill/>
        </p:spPr>
        <p:txBody>
          <a:bodyPr wrap="square" rtlCol="0">
            <a:spAutoFit/>
          </a:bodyPr>
          <a:lstStyle/>
          <a:p>
            <a:r>
              <a:rPr kumimoji="1" lang="ja-JP" altLang="en-US" sz="1400" dirty="0">
                <a:solidFill>
                  <a:schemeClr val="accent3">
                    <a:lumMod val="75000"/>
                  </a:schemeClr>
                </a:solidFill>
                <a:latin typeface="UD デジタル 教科書体 NK-R" panose="02020400000000000000" pitchFamily="18" charset="-128"/>
                <a:ea typeface="UD デジタル 教科書体 NK-R" panose="02020400000000000000" pitchFamily="18" charset="-128"/>
              </a:rPr>
              <a:t>整合性</a:t>
            </a:r>
          </a:p>
        </p:txBody>
      </p:sp>
      <p:sp>
        <p:nvSpPr>
          <p:cNvPr id="9" name="タイトル 8">
            <a:extLst>
              <a:ext uri="{FF2B5EF4-FFF2-40B4-BE49-F238E27FC236}">
                <a16:creationId xmlns:a16="http://schemas.microsoft.com/office/drawing/2014/main" id="{DE493AFA-AA1F-2A2B-14CA-64CDC9846CBB}"/>
              </a:ext>
            </a:extLst>
          </p:cNvPr>
          <p:cNvSpPr>
            <a:spLocks noGrp="1"/>
          </p:cNvSpPr>
          <p:nvPr>
            <p:ph type="title"/>
          </p:nvPr>
        </p:nvSpPr>
        <p:spPr>
          <a:xfrm>
            <a:off x="281609" y="180752"/>
            <a:ext cx="3490894" cy="760755"/>
          </a:xfrm>
        </p:spPr>
        <p:txBody>
          <a:bodyPr>
            <a:normAutofit/>
          </a:bodyPr>
          <a:lstStyle/>
          <a:p>
            <a:r>
              <a:rPr lang="ja-JP" altLang="en-US" sz="3600" b="1" dirty="0">
                <a:latin typeface="UD デジタル 教科書体 NK-R" panose="02020400000000000000" pitchFamily="18" charset="-128"/>
                <a:ea typeface="UD デジタル 教科書体 NK-R" panose="02020400000000000000" pitchFamily="18" charset="-128"/>
              </a:rPr>
              <a:t>ニーズ整理表</a:t>
            </a:r>
          </a:p>
        </p:txBody>
      </p:sp>
      <p:sp>
        <p:nvSpPr>
          <p:cNvPr id="4" name="テキスト ボックス 3">
            <a:extLst>
              <a:ext uri="{FF2B5EF4-FFF2-40B4-BE49-F238E27FC236}">
                <a16:creationId xmlns:a16="http://schemas.microsoft.com/office/drawing/2014/main" id="{44701700-3505-B8B9-F287-52D247512525}"/>
              </a:ext>
            </a:extLst>
          </p:cNvPr>
          <p:cNvSpPr txBox="1"/>
          <p:nvPr/>
        </p:nvSpPr>
        <p:spPr>
          <a:xfrm>
            <a:off x="7718099" y="5252243"/>
            <a:ext cx="575733" cy="584775"/>
          </a:xfrm>
          <a:prstGeom prst="rect">
            <a:avLst/>
          </a:prstGeom>
          <a:noFill/>
        </p:spPr>
        <p:txBody>
          <a:bodyPr wrap="square" rtlCol="0">
            <a:spAutoFit/>
          </a:bodyPr>
          <a:lstStyle/>
          <a:p>
            <a:r>
              <a:rPr lang="ja-JP" altLang="en-US" sz="3200" b="1" dirty="0">
                <a:solidFill>
                  <a:srgbClr val="0070C0"/>
                </a:solidFill>
                <a:latin typeface="UD デジタル 教科書体 NK-R" panose="02020400000000000000" pitchFamily="18" charset="-128"/>
                <a:ea typeface="UD デジタル 教科書体 NK-R" panose="02020400000000000000" pitchFamily="18" charset="-128"/>
              </a:rPr>
              <a:t>②</a:t>
            </a:r>
            <a:endParaRPr kumimoji="1" lang="ja-JP" altLang="en-US" sz="3200" b="1" dirty="0">
              <a:solidFill>
                <a:srgbClr val="0070C0"/>
              </a:solidFill>
              <a:latin typeface="UD デジタル 教科書体 NK-R" panose="02020400000000000000" pitchFamily="18" charset="-128"/>
              <a:ea typeface="UD デジタル 教科書体 NK-R" panose="02020400000000000000" pitchFamily="18" charset="-128"/>
            </a:endParaRPr>
          </a:p>
        </p:txBody>
      </p:sp>
      <p:sp>
        <p:nvSpPr>
          <p:cNvPr id="10" name="テキスト ボックス 9">
            <a:extLst>
              <a:ext uri="{FF2B5EF4-FFF2-40B4-BE49-F238E27FC236}">
                <a16:creationId xmlns:a16="http://schemas.microsoft.com/office/drawing/2014/main" id="{9DE093FA-38EA-BA07-95D7-85ED74B20E8B}"/>
              </a:ext>
            </a:extLst>
          </p:cNvPr>
          <p:cNvSpPr txBox="1"/>
          <p:nvPr/>
        </p:nvSpPr>
        <p:spPr>
          <a:xfrm>
            <a:off x="674431" y="5252244"/>
            <a:ext cx="575733" cy="584775"/>
          </a:xfrm>
          <a:prstGeom prst="rect">
            <a:avLst/>
          </a:prstGeom>
          <a:noFill/>
        </p:spPr>
        <p:txBody>
          <a:bodyPr wrap="square" rtlCol="0">
            <a:spAutoFit/>
          </a:bodyPr>
          <a:lstStyle/>
          <a:p>
            <a:r>
              <a:rPr kumimoji="1" lang="ja-JP" altLang="en-US" sz="3200" b="1" dirty="0">
                <a:solidFill>
                  <a:srgbClr val="0070C0"/>
                </a:solidFill>
                <a:latin typeface="UD デジタル 教科書体 NK-R" panose="02020400000000000000" pitchFamily="18" charset="-128"/>
                <a:ea typeface="UD デジタル 教科書体 NK-R" panose="02020400000000000000" pitchFamily="18" charset="-128"/>
              </a:rPr>
              <a:t>①</a:t>
            </a:r>
          </a:p>
        </p:txBody>
      </p:sp>
      <p:sp>
        <p:nvSpPr>
          <p:cNvPr id="11" name="テキスト ボックス 10">
            <a:extLst>
              <a:ext uri="{FF2B5EF4-FFF2-40B4-BE49-F238E27FC236}">
                <a16:creationId xmlns:a16="http://schemas.microsoft.com/office/drawing/2014/main" id="{AD844698-9B83-9581-8530-D087C44A5EAC}"/>
              </a:ext>
            </a:extLst>
          </p:cNvPr>
          <p:cNvSpPr txBox="1"/>
          <p:nvPr/>
        </p:nvSpPr>
        <p:spPr>
          <a:xfrm>
            <a:off x="10366103" y="5252243"/>
            <a:ext cx="575733" cy="584775"/>
          </a:xfrm>
          <a:prstGeom prst="rect">
            <a:avLst/>
          </a:prstGeom>
          <a:noFill/>
        </p:spPr>
        <p:txBody>
          <a:bodyPr wrap="square" rtlCol="0">
            <a:spAutoFit/>
          </a:bodyPr>
          <a:lstStyle/>
          <a:p>
            <a:r>
              <a:rPr kumimoji="1" lang="ja-JP" altLang="en-US" sz="3200" b="1" dirty="0">
                <a:solidFill>
                  <a:srgbClr val="0070C0"/>
                </a:solidFill>
                <a:latin typeface="UD デジタル 教科書体 NK-R" panose="02020400000000000000" pitchFamily="18" charset="-128"/>
                <a:ea typeface="UD デジタル 教科書体 NK-R" panose="02020400000000000000" pitchFamily="18" charset="-128"/>
              </a:rPr>
              <a:t>③</a:t>
            </a:r>
          </a:p>
        </p:txBody>
      </p:sp>
    </p:spTree>
    <p:extLst>
      <p:ext uri="{BB962C8B-B14F-4D97-AF65-F5344CB8AC3E}">
        <p14:creationId xmlns:p14="http://schemas.microsoft.com/office/powerpoint/2010/main" val="32322683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2" name="タイトル 1"/>
          <p:cNvSpPr>
            <a:spLocks noGrp="1"/>
          </p:cNvSpPr>
          <p:nvPr>
            <p:ph type="title"/>
          </p:nvPr>
        </p:nvSpPr>
        <p:spPr>
          <a:xfrm>
            <a:off x="2042922" y="96904"/>
            <a:ext cx="7886700" cy="807596"/>
          </a:xfrm>
        </p:spPr>
        <p:txBody>
          <a:bodyPr>
            <a:normAutofit/>
          </a:bodyPr>
          <a:lstStyle/>
          <a:p>
            <a:r>
              <a:rPr lang="ja-JP" altLang="en-US" sz="4000" dirty="0">
                <a:solidFill>
                  <a:srgbClr val="C00000"/>
                </a:solidFill>
                <a:latin typeface="UD デジタル 教科書体 NK-B" panose="02020700000000000000" pitchFamily="18" charset="-128"/>
                <a:ea typeface="UD デジタル 教科書体 NK-B" panose="02020700000000000000" pitchFamily="18" charset="-128"/>
                <a:cs typeface="メイリオ"/>
              </a:rPr>
              <a:t>アセスメントとは（１）</a:t>
            </a:r>
          </a:p>
        </p:txBody>
      </p:sp>
      <p:sp>
        <p:nvSpPr>
          <p:cNvPr id="3223" name="スライド番号プレースホルダー 4"/>
          <p:cNvSpPr>
            <a:spLocks noGrp="1"/>
          </p:cNvSpPr>
          <p:nvPr>
            <p:ph type="sldNum" sz="quarter" idx="12"/>
          </p:nvPr>
        </p:nvSpPr>
        <p:spPr/>
        <p:txBody>
          <a:bodyPr/>
          <a:lstStyle/>
          <a:p>
            <a:fld id="{5FD889E0-CAB2-4699-909D-B9A88D47ACBE}" type="slidenum">
              <a:rPr lang="en-US" smtClean="0"/>
              <a:pPr/>
              <a:t>85</a:t>
            </a:fld>
            <a:endParaRPr lang="en-US"/>
          </a:p>
        </p:txBody>
      </p:sp>
      <p:sp>
        <p:nvSpPr>
          <p:cNvPr id="3224" name="テキスト ボックス 3"/>
          <p:cNvSpPr txBox="1"/>
          <p:nvPr/>
        </p:nvSpPr>
        <p:spPr>
          <a:xfrm>
            <a:off x="356997" y="904500"/>
            <a:ext cx="11258550" cy="5816977"/>
          </a:xfrm>
          <a:prstGeom prst="rect">
            <a:avLst/>
          </a:prstGeom>
          <a:noFill/>
        </p:spPr>
        <p:txBody>
          <a:bodyPr wrap="square" rtlCol="0">
            <a:spAutoFit/>
          </a:bodyPr>
          <a:lstStyle/>
          <a:p>
            <a:r>
              <a:rPr kumimoji="1" lang="en-US" altLang="ja-JP" sz="3200" dirty="0">
                <a:latin typeface="UD デジタル 教科書体 NK-B" panose="02020700000000000000" pitchFamily="18" charset="-128"/>
                <a:ea typeface="UD デジタル 教科書体 NK-B" panose="02020700000000000000" pitchFamily="18" charset="-128"/>
                <a:cs typeface="メイリオ"/>
              </a:rPr>
              <a:t>【</a:t>
            </a:r>
            <a:r>
              <a:rPr kumimoji="1" lang="ja-JP" altLang="en-US" sz="3200" dirty="0">
                <a:latin typeface="UD デジタル 教科書体 NK-B" panose="02020700000000000000" pitchFamily="18" charset="-128"/>
                <a:ea typeface="UD デジタル 教科書体 NK-B" panose="02020700000000000000" pitchFamily="18" charset="-128"/>
                <a:cs typeface="メイリオ"/>
              </a:rPr>
              <a:t>定義</a:t>
            </a:r>
            <a:r>
              <a:rPr kumimoji="1" lang="en-US" altLang="ja-JP" sz="3200" dirty="0">
                <a:latin typeface="UD デジタル 教科書体 NK-B" panose="02020700000000000000" pitchFamily="18" charset="-128"/>
                <a:ea typeface="UD デジタル 教科書体 NK-B" panose="02020700000000000000" pitchFamily="18" charset="-128"/>
                <a:cs typeface="メイリオ"/>
              </a:rPr>
              <a:t>】</a:t>
            </a:r>
            <a:endParaRPr kumimoji="1" lang="ja-JP" altLang="en-US" sz="3200" dirty="0">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3200" dirty="0">
                <a:latin typeface="UD デジタル 教科書体 NK-B" panose="02020700000000000000" pitchFamily="18" charset="-128"/>
                <a:ea typeface="UD デジタル 教科書体 NK-B" panose="02020700000000000000" pitchFamily="18" charset="-128"/>
                <a:cs typeface="メイリオ"/>
              </a:rPr>
              <a:t>　　本人の夢・希望の実現や課題の解決に向け、</a:t>
            </a:r>
          </a:p>
          <a:p>
            <a:r>
              <a:rPr kumimoji="1" lang="ja-JP" altLang="en-US" sz="3200" dirty="0">
                <a:latin typeface="UD デジタル 教科書体 NK-B" panose="02020700000000000000" pitchFamily="18" charset="-128"/>
                <a:ea typeface="UD デジタル 教科書体 NK-B" panose="02020700000000000000" pitchFamily="18" charset="-128"/>
                <a:cs typeface="メイリオ"/>
              </a:rPr>
              <a:t>　　必要な根拠</a:t>
            </a:r>
            <a:r>
              <a:rPr kumimoji="1" lang="en-US" altLang="ja-JP" sz="3200" dirty="0">
                <a:latin typeface="UD デジタル 教科書体 NK-B" panose="02020700000000000000" pitchFamily="18" charset="-128"/>
                <a:ea typeface="UD デジタル 教科書体 NK-B" panose="02020700000000000000" pitchFamily="18" charset="-128"/>
                <a:cs typeface="メイリオ"/>
              </a:rPr>
              <a:t>(</a:t>
            </a:r>
            <a:r>
              <a:rPr kumimoji="1" lang="ja-JP" altLang="en-US" sz="3200" dirty="0">
                <a:latin typeface="UD デジタル 教科書体 NK-B" panose="02020700000000000000" pitchFamily="18" charset="-128"/>
                <a:ea typeface="UD デジタル 教科書体 NK-B" panose="02020700000000000000" pitchFamily="18" charset="-128"/>
                <a:cs typeface="メイリオ"/>
              </a:rPr>
              <a:t>情報</a:t>
            </a:r>
            <a:r>
              <a:rPr kumimoji="1" lang="en-US" altLang="ja-JP" sz="3200" dirty="0">
                <a:latin typeface="UD デジタル 教科書体 NK-B" panose="02020700000000000000" pitchFamily="18" charset="-128"/>
                <a:ea typeface="UD デジタル 教科書体 NK-B" panose="02020700000000000000" pitchFamily="18" charset="-128"/>
                <a:cs typeface="メイリオ"/>
              </a:rPr>
              <a:t>)</a:t>
            </a:r>
            <a:r>
              <a:rPr kumimoji="1" lang="ja-JP" altLang="en-US" sz="3200" dirty="0">
                <a:latin typeface="UD デジタル 教科書体 NK-B" panose="02020700000000000000" pitchFamily="18" charset="-128"/>
                <a:ea typeface="UD デジタル 教科書体 NK-B" panose="02020700000000000000" pitchFamily="18" charset="-128"/>
                <a:cs typeface="メイリオ"/>
              </a:rPr>
              <a:t>をおさえ</a:t>
            </a:r>
            <a:r>
              <a:rPr kumimoji="1" lang="en-US" altLang="ja-JP" sz="3200" dirty="0">
                <a:latin typeface="UD デジタル 教科書体 NK-B" panose="02020700000000000000" pitchFamily="18" charset="-128"/>
                <a:ea typeface="UD デジタル 教科書体 NK-B" panose="02020700000000000000" pitchFamily="18" charset="-128"/>
                <a:cs typeface="メイリオ"/>
              </a:rPr>
              <a:t>(</a:t>
            </a:r>
            <a:r>
              <a:rPr kumimoji="1" lang="ja-JP" altLang="en-US" sz="3200" dirty="0">
                <a:latin typeface="UD デジタル 教科書体 NK-B" panose="02020700000000000000" pitchFamily="18" charset="-128"/>
                <a:ea typeface="UD デジタル 教科書体 NK-B" panose="02020700000000000000" pitchFamily="18" charset="-128"/>
                <a:cs typeface="メイリオ"/>
              </a:rPr>
              <a:t>収集し</a:t>
            </a:r>
            <a:r>
              <a:rPr kumimoji="1" lang="en-US" altLang="ja-JP" sz="3200" dirty="0">
                <a:latin typeface="UD デジタル 教科書体 NK-B" panose="02020700000000000000" pitchFamily="18" charset="-128"/>
                <a:ea typeface="UD デジタル 教科書体 NK-B" panose="02020700000000000000" pitchFamily="18" charset="-128"/>
                <a:cs typeface="メイリオ"/>
              </a:rPr>
              <a:t>)</a:t>
            </a:r>
            <a:r>
              <a:rPr kumimoji="1" lang="ja-JP" altLang="en-US" sz="3200" dirty="0">
                <a:latin typeface="UD デジタル 教科書体 NK-B" panose="02020700000000000000" pitchFamily="18" charset="-128"/>
                <a:ea typeface="UD デジタル 教科書体 NK-B" panose="02020700000000000000" pitchFamily="18" charset="-128"/>
                <a:cs typeface="メイリオ"/>
              </a:rPr>
              <a:t>　整理・分析する。</a:t>
            </a:r>
          </a:p>
          <a:p>
            <a:endParaRPr kumimoji="1" lang="ja-JP" altLang="en-US" sz="3200" dirty="0">
              <a:latin typeface="UD デジタル 教科書体 NK-B" panose="02020700000000000000" pitchFamily="18" charset="-128"/>
              <a:ea typeface="UD デジタル 教科書体 NK-B" panose="02020700000000000000" pitchFamily="18" charset="-128"/>
              <a:cs typeface="メイリオ"/>
            </a:endParaRPr>
          </a:p>
          <a:p>
            <a:r>
              <a:rPr kumimoji="1" lang="en-US" altLang="ja-JP" sz="3200" dirty="0">
                <a:latin typeface="UD デジタル 教科書体 NK-B" panose="02020700000000000000" pitchFamily="18" charset="-128"/>
                <a:ea typeface="UD デジタル 教科書体 NK-B" panose="02020700000000000000" pitchFamily="18" charset="-128"/>
                <a:cs typeface="メイリオ"/>
              </a:rPr>
              <a:t>【</a:t>
            </a:r>
            <a:r>
              <a:rPr kumimoji="1" lang="ja-JP" altLang="en-US" sz="3200" dirty="0">
                <a:latin typeface="UD デジタル 教科書体 NK-B" panose="02020700000000000000" pitchFamily="18" charset="-128"/>
                <a:ea typeface="UD デジタル 教科書体 NK-B" panose="02020700000000000000" pitchFamily="18" charset="-128"/>
                <a:cs typeface="メイリオ"/>
              </a:rPr>
              <a:t>具体的には</a:t>
            </a:r>
            <a:r>
              <a:rPr kumimoji="1" lang="en-US" altLang="ja-JP" sz="3200" dirty="0">
                <a:latin typeface="UD デジタル 教科書体 NK-B" panose="02020700000000000000" pitchFamily="18" charset="-128"/>
                <a:ea typeface="UD デジタル 教科書体 NK-B" panose="02020700000000000000" pitchFamily="18" charset="-128"/>
                <a:cs typeface="メイリオ"/>
              </a:rPr>
              <a:t>】</a:t>
            </a:r>
            <a:endParaRPr kumimoji="1" lang="ja-JP" altLang="en-US" sz="3200" dirty="0">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3200" dirty="0">
                <a:latin typeface="UD デジタル 教科書体 NK-B" panose="02020700000000000000" pitchFamily="18" charset="-128"/>
                <a:ea typeface="UD デジタル 教科書体 NK-B" panose="02020700000000000000" pitchFamily="18" charset="-128"/>
                <a:cs typeface="メイリオ"/>
              </a:rPr>
              <a:t>　例　・本人の人となり</a:t>
            </a:r>
          </a:p>
          <a:p>
            <a:r>
              <a:rPr kumimoji="1" lang="ja-JP" altLang="en-US" sz="3200" dirty="0">
                <a:latin typeface="UD デジタル 教科書体 NK-B" panose="02020700000000000000" pitchFamily="18" charset="-128"/>
                <a:ea typeface="UD デジタル 教科書体 NK-B" panose="02020700000000000000" pitchFamily="18" charset="-128"/>
                <a:cs typeface="メイリオ"/>
              </a:rPr>
              <a:t>　　　　・本人の夢・希望、解決したい課題。</a:t>
            </a:r>
          </a:p>
          <a:p>
            <a:r>
              <a:rPr kumimoji="1" lang="ja-JP" altLang="en-US" sz="3200" dirty="0">
                <a:latin typeface="UD デジタル 教科書体 NK-B" panose="02020700000000000000" pitchFamily="18" charset="-128"/>
                <a:ea typeface="UD デジタル 教科書体 NK-B" panose="02020700000000000000" pitchFamily="18" charset="-128"/>
                <a:cs typeface="メイリオ"/>
              </a:rPr>
              <a:t>　　　　・それに向けて必要な状況把握</a:t>
            </a:r>
            <a:endParaRPr kumimoji="1" lang="en-US" altLang="ja-JP" sz="3200" dirty="0">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3200" dirty="0">
                <a:latin typeface="UD デジタル 教科書体 NK-B" panose="02020700000000000000" pitchFamily="18" charset="-128"/>
                <a:ea typeface="UD デジタル 教科書体 NK-B" panose="02020700000000000000" pitchFamily="18" charset="-128"/>
                <a:cs typeface="メイリオ"/>
              </a:rPr>
              <a:t>　　　　（本人や環境に関する多角的・総合的な情報）</a:t>
            </a:r>
          </a:p>
          <a:p>
            <a:pPr>
              <a:lnSpc>
                <a:spcPts val="1200"/>
              </a:lnSpc>
            </a:pPr>
            <a:endParaRPr kumimoji="1" lang="ja-JP" altLang="en-US" sz="3200" dirty="0">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3200" dirty="0">
                <a:latin typeface="UD デジタル 教科書体 NK-B" panose="02020700000000000000" pitchFamily="18" charset="-128"/>
                <a:ea typeface="UD デジタル 教科書体 NK-B" panose="02020700000000000000" pitchFamily="18" charset="-128"/>
                <a:cs typeface="メイリオ"/>
              </a:rPr>
              <a:t>　　　　・支援者自身の考え、本人像の解釈、支援の方向性</a:t>
            </a:r>
          </a:p>
          <a:p>
            <a:pPr>
              <a:lnSpc>
                <a:spcPts val="1200"/>
              </a:lnSpc>
            </a:pPr>
            <a:endParaRPr kumimoji="1" lang="ja-JP" altLang="en-US" sz="3200" dirty="0">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3200" dirty="0">
                <a:latin typeface="UD デジタル 教科書体 NK-B" panose="02020700000000000000" pitchFamily="18" charset="-128"/>
                <a:ea typeface="UD デジタル 教科書体 NK-B" panose="02020700000000000000" pitchFamily="18" charset="-128"/>
                <a:cs typeface="メイリオ"/>
              </a:rPr>
              <a:t>　　　　・そのための手立て</a:t>
            </a:r>
            <a:endParaRPr kumimoji="1" lang="en-US" altLang="ja-JP" sz="3200" dirty="0">
              <a:latin typeface="UD デジタル 教科書体 NK-B" panose="02020700000000000000" pitchFamily="18" charset="-128"/>
              <a:ea typeface="UD デジタル 教科書体 NK-B" panose="02020700000000000000" pitchFamily="18" charset="-128"/>
              <a:cs typeface="メイリオ"/>
            </a:endParaRPr>
          </a:p>
        </p:txBody>
      </p:sp>
      <p:sp>
        <p:nvSpPr>
          <p:cNvPr id="3225" name="角丸四角形 10"/>
          <p:cNvSpPr/>
          <p:nvPr/>
        </p:nvSpPr>
        <p:spPr>
          <a:xfrm>
            <a:off x="7872415" y="2713789"/>
            <a:ext cx="3814570" cy="432817"/>
          </a:xfrm>
          <a:prstGeom prst="roundRect">
            <a:avLst/>
          </a:prstGeom>
          <a:solidFill>
            <a:schemeClr val="accent5">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cs typeface="メイリオ" pitchFamily="50" charset="-128"/>
              </a:rPr>
              <a:t>情報を集めるだけじゃないんだ！</a:t>
            </a:r>
          </a:p>
        </p:txBody>
      </p:sp>
      <p:sp>
        <p:nvSpPr>
          <p:cNvPr id="3226" name="角丸四角形 11"/>
          <p:cNvSpPr/>
          <p:nvPr/>
        </p:nvSpPr>
        <p:spPr>
          <a:xfrm>
            <a:off x="7943851" y="3470666"/>
            <a:ext cx="3814570" cy="483536"/>
          </a:xfrm>
          <a:prstGeom prst="roundRect">
            <a:avLst/>
          </a:prstGeom>
          <a:solidFill>
            <a:schemeClr val="accent5">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cs typeface="メイリオ" pitchFamily="50" charset="-128"/>
              </a:rPr>
              <a:t>どんな情報をとればいいのかな？</a:t>
            </a:r>
          </a:p>
        </p:txBody>
      </p:sp>
      <p:sp>
        <p:nvSpPr>
          <p:cNvPr id="3227" name="角丸四角形 12"/>
          <p:cNvSpPr/>
          <p:nvPr/>
        </p:nvSpPr>
        <p:spPr>
          <a:xfrm>
            <a:off x="7943850" y="4218016"/>
            <a:ext cx="3814571" cy="423291"/>
          </a:xfrm>
          <a:prstGeom prst="roundRect">
            <a:avLst/>
          </a:prstGeom>
          <a:solidFill>
            <a:schemeClr val="accent5">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cs typeface="メイリオ" pitchFamily="50" charset="-128"/>
              </a:rPr>
              <a:t>情報の分析？？？？？</a:t>
            </a:r>
          </a:p>
        </p:txBody>
      </p:sp>
    </p:spTree>
    <p:extLst>
      <p:ext uri="{BB962C8B-B14F-4D97-AF65-F5344CB8AC3E}">
        <p14:creationId xmlns:p14="http://schemas.microsoft.com/office/powerpoint/2010/main" val="327249406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3" name="タイトル 1"/>
          <p:cNvSpPr>
            <a:spLocks noGrp="1"/>
          </p:cNvSpPr>
          <p:nvPr>
            <p:ph type="title"/>
          </p:nvPr>
        </p:nvSpPr>
        <p:spPr>
          <a:xfrm>
            <a:off x="2067306" y="96903"/>
            <a:ext cx="7886700" cy="662781"/>
          </a:xfrm>
        </p:spPr>
        <p:txBody>
          <a:bodyPr>
            <a:normAutofit/>
          </a:bodyPr>
          <a:lstStyle/>
          <a:p>
            <a:r>
              <a:rPr lang="ja-JP" altLang="en-US" sz="4000" dirty="0">
                <a:solidFill>
                  <a:srgbClr val="C00000"/>
                </a:solidFill>
                <a:latin typeface="UD デジタル 教科書体 NK-B" panose="02020700000000000000" pitchFamily="18" charset="-128"/>
                <a:ea typeface="UD デジタル 教科書体 NK-B" panose="02020700000000000000" pitchFamily="18" charset="-128"/>
                <a:cs typeface="メイリオ"/>
              </a:rPr>
              <a:t>アセスメントとは（２）</a:t>
            </a:r>
          </a:p>
        </p:txBody>
      </p:sp>
      <p:sp>
        <p:nvSpPr>
          <p:cNvPr id="3234" name="スライド番号プレースホルダー 4"/>
          <p:cNvSpPr>
            <a:spLocks noGrp="1"/>
          </p:cNvSpPr>
          <p:nvPr>
            <p:ph type="sldNum" sz="quarter" idx="12"/>
          </p:nvPr>
        </p:nvSpPr>
        <p:spPr/>
        <p:txBody>
          <a:bodyPr/>
          <a:lstStyle/>
          <a:p>
            <a:fld id="{5FD889E0-CAB2-4699-909D-B9A88D47ACBE}" type="slidenum">
              <a:rPr lang="en-US" smtClean="0"/>
              <a:pPr/>
              <a:t>86</a:t>
            </a:fld>
            <a:endParaRPr lang="en-US"/>
          </a:p>
        </p:txBody>
      </p:sp>
      <p:sp>
        <p:nvSpPr>
          <p:cNvPr id="3235" name="テキスト ボックス 6"/>
          <p:cNvSpPr txBox="1"/>
          <p:nvPr/>
        </p:nvSpPr>
        <p:spPr>
          <a:xfrm>
            <a:off x="818148" y="1422466"/>
            <a:ext cx="10716126" cy="4958986"/>
          </a:xfrm>
          <a:prstGeom prst="rect">
            <a:avLst/>
          </a:prstGeom>
          <a:noFill/>
        </p:spPr>
        <p:txBody>
          <a:bodyPr wrap="square" rtlCol="0">
            <a:spAutoFit/>
          </a:bodyPr>
          <a:lstStyle/>
          <a:p>
            <a:r>
              <a:rPr kumimoji="1" lang="ja-JP" altLang="en-US" sz="2800" u="sng" dirty="0">
                <a:latin typeface="UD デジタル 教科書体 NK-B" panose="02020700000000000000" pitchFamily="18" charset="-128"/>
                <a:ea typeface="UD デジタル 教科書体 NK-B" panose="02020700000000000000" pitchFamily="18" charset="-128"/>
                <a:cs typeface="メイリオ"/>
              </a:rPr>
              <a:t>（１）情報の収集</a:t>
            </a:r>
            <a:endParaRPr kumimoji="1" lang="en-US" altLang="ja-JP" sz="2800" u="sng" dirty="0">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　本人のニーズの実現の為に必要な情報を得る。</a:t>
            </a:r>
            <a:endParaRPr kumimoji="1" lang="en-US" altLang="ja-JP" sz="2800" dirty="0">
              <a:latin typeface="UD デジタル 教科書体 NK-B" panose="02020700000000000000" pitchFamily="18" charset="-128"/>
              <a:ea typeface="UD デジタル 教科書体 NK-B" panose="02020700000000000000" pitchFamily="18" charset="-128"/>
              <a:cs typeface="メイリオ"/>
            </a:endParaRPr>
          </a:p>
          <a:p>
            <a:pPr>
              <a:lnSpc>
                <a:spcPts val="1200"/>
              </a:lnSpc>
            </a:pPr>
            <a:endParaRPr kumimoji="1" lang="en-US" altLang="ja-JP" sz="2400" dirty="0">
              <a:latin typeface="UD デジタル 教科書体 NK-B" panose="02020700000000000000" pitchFamily="18" charset="-128"/>
              <a:ea typeface="UD デジタル 教科書体 NK-B" panose="02020700000000000000" pitchFamily="18" charset="-128"/>
              <a:cs typeface="メイリオ"/>
            </a:endParaRPr>
          </a:p>
          <a:p>
            <a:pPr>
              <a:lnSpc>
                <a:spcPts val="1200"/>
              </a:lnSpc>
            </a:pPr>
            <a:endParaRPr kumimoji="1" lang="en-US" altLang="ja-JP" sz="2400" dirty="0">
              <a:latin typeface="UD デジタル 教科書体 NK-B" panose="02020700000000000000" pitchFamily="18" charset="-128"/>
              <a:ea typeface="UD デジタル 教科書体 NK-B" panose="02020700000000000000" pitchFamily="18" charset="-128"/>
              <a:cs typeface="メイリオ"/>
            </a:endParaRPr>
          </a:p>
          <a:p>
            <a:pPr>
              <a:lnSpc>
                <a:spcPts val="1200"/>
              </a:lnSpc>
            </a:pPr>
            <a:endParaRPr kumimoji="1" lang="en-US" altLang="ja-JP" sz="2400" dirty="0">
              <a:latin typeface="UD デジタル 教科書体 NK-B" panose="02020700000000000000" pitchFamily="18" charset="-128"/>
              <a:ea typeface="UD デジタル 教科書体 NK-B" panose="02020700000000000000" pitchFamily="18" charset="-128"/>
              <a:cs typeface="メイリオ"/>
            </a:endParaRPr>
          </a:p>
          <a:p>
            <a:pPr>
              <a:lnSpc>
                <a:spcPts val="1200"/>
              </a:lnSpc>
            </a:pPr>
            <a:endParaRPr kumimoji="1" lang="en-US" altLang="ja-JP" sz="2400" dirty="0">
              <a:latin typeface="UD デジタル 教科書体 NK-B" panose="02020700000000000000" pitchFamily="18" charset="-128"/>
              <a:ea typeface="UD デジタル 教科書体 NK-B" panose="02020700000000000000" pitchFamily="18" charset="-128"/>
              <a:cs typeface="メイリオ"/>
            </a:endParaRPr>
          </a:p>
          <a:p>
            <a:pPr>
              <a:lnSpc>
                <a:spcPts val="1200"/>
              </a:lnSpc>
            </a:pPr>
            <a:endParaRPr kumimoji="1" lang="en-US" altLang="ja-JP" sz="2400" dirty="0">
              <a:latin typeface="UD デジタル 教科書体 NK-B" panose="02020700000000000000" pitchFamily="18" charset="-128"/>
              <a:ea typeface="UD デジタル 教科書体 NK-B" panose="02020700000000000000" pitchFamily="18" charset="-128"/>
              <a:cs typeface="メイリオ"/>
            </a:endParaRPr>
          </a:p>
          <a:p>
            <a:pPr>
              <a:lnSpc>
                <a:spcPts val="1200"/>
              </a:lnSpc>
            </a:pPr>
            <a:endParaRPr kumimoji="1" lang="en-US" altLang="ja-JP" sz="2400" dirty="0">
              <a:latin typeface="UD デジタル 教科書体 NK-B" panose="02020700000000000000" pitchFamily="18" charset="-128"/>
              <a:ea typeface="UD デジタル 教科書体 NK-B" panose="02020700000000000000" pitchFamily="18" charset="-128"/>
              <a:cs typeface="メイリオ"/>
            </a:endParaRPr>
          </a:p>
          <a:p>
            <a:pPr>
              <a:lnSpc>
                <a:spcPts val="1200"/>
              </a:lnSpc>
            </a:pPr>
            <a:endParaRPr kumimoji="1" lang="en-US" altLang="ja-JP" sz="2400" dirty="0">
              <a:latin typeface="UD デジタル 教科書体 NK-B" panose="02020700000000000000" pitchFamily="18" charset="-128"/>
              <a:ea typeface="UD デジタル 教科書体 NK-B" panose="02020700000000000000" pitchFamily="18" charset="-128"/>
              <a:cs typeface="メイリオ"/>
            </a:endParaRPr>
          </a:p>
          <a:p>
            <a:pPr>
              <a:lnSpc>
                <a:spcPts val="1200"/>
              </a:lnSpc>
            </a:pPr>
            <a:endParaRPr kumimoji="1" lang="en-US" altLang="ja-JP" sz="2400" dirty="0">
              <a:latin typeface="UD デジタル 教科書体 NK-B" panose="02020700000000000000" pitchFamily="18" charset="-128"/>
              <a:ea typeface="UD デジタル 教科書体 NK-B" panose="02020700000000000000" pitchFamily="18" charset="-128"/>
              <a:cs typeface="メイリオ"/>
            </a:endParaRPr>
          </a:p>
          <a:p>
            <a:pPr>
              <a:lnSpc>
                <a:spcPts val="1200"/>
              </a:lnSpc>
            </a:pPr>
            <a:endParaRPr kumimoji="1" lang="ja-JP" altLang="en-US" sz="2400" dirty="0">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2800" u="sng" dirty="0">
                <a:latin typeface="UD デジタル 教科書体 NK-B" panose="02020700000000000000" pitchFamily="18" charset="-128"/>
                <a:ea typeface="UD デジタル 教科書体 NK-B" panose="02020700000000000000" pitchFamily="18" charset="-128"/>
                <a:cs typeface="メイリオ"/>
              </a:rPr>
              <a:t>（２）ニーズ整理</a:t>
            </a:r>
            <a:endParaRPr kumimoji="1" lang="en-US" altLang="ja-JP" sz="2800" u="sng" dirty="0">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　・</a:t>
            </a:r>
            <a:r>
              <a:rPr kumimoji="1" lang="ja-JP" altLang="en-US" sz="2800" dirty="0">
                <a:solidFill>
                  <a:srgbClr val="FF0000"/>
                </a:solidFill>
                <a:latin typeface="UD デジタル 教科書体 NK-B" panose="02020700000000000000" pitchFamily="18" charset="-128"/>
                <a:ea typeface="UD デジタル 教科書体 NK-B" panose="02020700000000000000" pitchFamily="18" charset="-128"/>
                <a:cs typeface="メイリオ"/>
              </a:rPr>
              <a:t>援助者（自分）の判断の根拠</a:t>
            </a:r>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を可視化、言語化する。</a:t>
            </a:r>
          </a:p>
          <a:p>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　・本人の意思、客観的状況、支援者や周囲の判断を分けて</a:t>
            </a:r>
          </a:p>
          <a:p>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　　整理する。 </a:t>
            </a:r>
            <a:r>
              <a:rPr kumimoji="1" lang="en-US" altLang="ja-JP" sz="2000" b="1" dirty="0">
                <a:latin typeface="UD デジタル 教科書体 NK-B" panose="02020700000000000000" pitchFamily="18" charset="-128"/>
                <a:ea typeface="UD デジタル 教科書体 NK-B" panose="02020700000000000000" pitchFamily="18" charset="-128"/>
                <a:cs typeface="メイリオ"/>
              </a:rPr>
              <a:t>¶</a:t>
            </a:r>
            <a:r>
              <a:rPr kumimoji="1" lang="ja-JP" altLang="en-US" sz="2000" dirty="0">
                <a:latin typeface="UD デジタル 教科書体 NK-B" panose="02020700000000000000" pitchFamily="18" charset="-128"/>
                <a:ea typeface="UD デジタル 教科書体 NK-B" panose="02020700000000000000" pitchFamily="18" charset="-128"/>
                <a:cs typeface="メイリオ"/>
              </a:rPr>
              <a:t>基本原則</a:t>
            </a:r>
            <a:r>
              <a:rPr kumimoji="1" lang="en-US" altLang="ja-JP" sz="2000" dirty="0">
                <a:latin typeface="UD デジタル 教科書体 NK-B" panose="02020700000000000000" pitchFamily="18" charset="-128"/>
                <a:ea typeface="UD デジタル 教科書体 NK-B" panose="02020700000000000000" pitchFamily="18" charset="-128"/>
                <a:cs typeface="メイリオ"/>
              </a:rPr>
              <a:t>: </a:t>
            </a:r>
            <a:r>
              <a:rPr kumimoji="1" lang="ja-JP" altLang="en-US" sz="2000" dirty="0">
                <a:latin typeface="UD デジタル 教科書体 NK-B" panose="02020700000000000000" pitchFamily="18" charset="-128"/>
                <a:ea typeface="UD デジタル 教科書体 NK-B" panose="02020700000000000000" pitchFamily="18" charset="-128"/>
                <a:cs typeface="メイリオ"/>
              </a:rPr>
              <a:t>本人の言葉や意思・選好からはじまる</a:t>
            </a:r>
            <a:r>
              <a:rPr kumimoji="1" lang="ja-JP" altLang="en-US" sz="2000" b="1" dirty="0">
                <a:latin typeface="UD デジタル 教科書体 NK-B" panose="02020700000000000000" pitchFamily="18" charset="-128"/>
                <a:ea typeface="UD デジタル 教科書体 NK-B" panose="02020700000000000000" pitchFamily="18" charset="-128"/>
                <a:cs typeface="メイリオ"/>
              </a:rPr>
              <a:t>。</a:t>
            </a:r>
            <a:endParaRPr kumimoji="1" lang="en-US" altLang="ja-JP" sz="2000" b="1" dirty="0">
              <a:latin typeface="UD デジタル 教科書体 NK-B" panose="02020700000000000000" pitchFamily="18" charset="-128"/>
              <a:ea typeface="UD デジタル 教科書体 NK-B" panose="02020700000000000000" pitchFamily="18" charset="-128"/>
              <a:cs typeface="メイリオ"/>
            </a:endParaRPr>
          </a:p>
          <a:p>
            <a:endParaRPr kumimoji="1" lang="ja-JP" altLang="en-US" sz="1600" b="1" dirty="0">
              <a:latin typeface="UD デジタル 教科書体 NK-B" panose="02020700000000000000" pitchFamily="18" charset="-128"/>
              <a:ea typeface="UD デジタル 教科書体 NK-B" panose="02020700000000000000" pitchFamily="18" charset="-128"/>
              <a:cs typeface="メイリオ"/>
            </a:endParaRPr>
          </a:p>
          <a:p>
            <a:pPr>
              <a:lnSpc>
                <a:spcPts val="600"/>
              </a:lnSpc>
            </a:pPr>
            <a:endParaRPr kumimoji="1" lang="en-US" altLang="ja-JP" sz="2400" b="1" dirty="0">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1400" b="1" dirty="0">
                <a:latin typeface="UD デジタル 教科書体 NK-B" panose="02020700000000000000" pitchFamily="18" charset="-128"/>
                <a:ea typeface="UD デジタル 教科書体 NK-B" panose="02020700000000000000" pitchFamily="18" charset="-128"/>
                <a:cs typeface="メイリオ"/>
              </a:rPr>
              <a:t>　</a:t>
            </a:r>
            <a:r>
              <a:rPr kumimoji="1" lang="ja-JP" altLang="en-US" sz="2400" b="1" dirty="0">
                <a:solidFill>
                  <a:srgbClr val="FF0000"/>
                </a:solidFill>
                <a:latin typeface="UD デジタル 教科書体 NK-B" panose="02020700000000000000" pitchFamily="18" charset="-128"/>
                <a:ea typeface="UD デジタル 教科書体 NK-B" panose="02020700000000000000" pitchFamily="18" charset="-128"/>
                <a:cs typeface="メイリオ"/>
              </a:rPr>
              <a:t>◎前提となる、相談支援の目的と基本的視点は不変</a:t>
            </a:r>
            <a:endParaRPr kumimoji="1" lang="ja-JP" altLang="en-US" dirty="0">
              <a:solidFill>
                <a:srgbClr val="FF0000"/>
              </a:solidFill>
              <a:latin typeface="UD デジタル 教科書体 NK-B" panose="02020700000000000000" pitchFamily="18" charset="-128"/>
              <a:ea typeface="UD デジタル 教科書体 NK-B" panose="02020700000000000000" pitchFamily="18" charset="-128"/>
              <a:cs typeface="メイリオ"/>
            </a:endParaRPr>
          </a:p>
          <a:p>
            <a:pPr>
              <a:lnSpc>
                <a:spcPts val="1200"/>
              </a:lnSpc>
            </a:pPr>
            <a:endParaRPr kumimoji="1" lang="ja-JP" altLang="en-US" sz="2400" dirty="0">
              <a:latin typeface="UD デジタル 教科書体 NK-R" panose="02020400000000000000" pitchFamily="18" charset="-128"/>
              <a:ea typeface="UD デジタル 教科書体 NK-R" panose="02020400000000000000" pitchFamily="18" charset="-128"/>
              <a:cs typeface="メイリオ"/>
            </a:endParaRPr>
          </a:p>
        </p:txBody>
      </p:sp>
      <p:sp>
        <p:nvSpPr>
          <p:cNvPr id="3236" name="角丸四角形 7"/>
          <p:cNvSpPr/>
          <p:nvPr/>
        </p:nvSpPr>
        <p:spPr>
          <a:xfrm>
            <a:off x="5919536" y="744906"/>
            <a:ext cx="6108225" cy="836997"/>
          </a:xfrm>
          <a:prstGeom prst="roundRect">
            <a:avLst/>
          </a:prstGeom>
          <a:solidFill>
            <a:schemeClr val="accent5">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000" b="1" dirty="0">
                <a:solidFill>
                  <a:schemeClr val="tx1"/>
                </a:solidFill>
                <a:latin typeface="UD デジタル 教科書体 NK-B" panose="02020700000000000000" pitchFamily="18" charset="-128"/>
                <a:ea typeface="UD デジタル 教科書体 NK-B" panose="02020700000000000000" pitchFamily="18" charset="-128"/>
                <a:cs typeface="メイリオ" pitchFamily="50" charset="-128"/>
              </a:rPr>
              <a:t>「なんでそんなこときくの？」に答えられる質問ですか？</a:t>
            </a:r>
          </a:p>
        </p:txBody>
      </p:sp>
      <p:sp>
        <p:nvSpPr>
          <p:cNvPr id="3237" name="角丸四角形 12"/>
          <p:cNvSpPr/>
          <p:nvPr/>
        </p:nvSpPr>
        <p:spPr>
          <a:xfrm>
            <a:off x="3064042" y="2578337"/>
            <a:ext cx="8963719" cy="836996"/>
          </a:xfrm>
          <a:prstGeom prst="roundRect">
            <a:avLst/>
          </a:prstGeom>
          <a:solidFill>
            <a:schemeClr val="accent5">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000" b="1" dirty="0">
                <a:solidFill>
                  <a:schemeClr val="tx1"/>
                </a:solidFill>
                <a:latin typeface="UD デジタル 教科書体 NK-B" panose="02020700000000000000" pitchFamily="18" charset="-128"/>
                <a:ea typeface="UD デジタル 教科書体 NK-B" panose="02020700000000000000" pitchFamily="18" charset="-128"/>
                <a:cs typeface="メイリオ" pitchFamily="50" charset="-128"/>
              </a:rPr>
              <a:t>ヒトの頭の中では、これらが同時並行的に情報処理</a:t>
            </a:r>
            <a:r>
              <a:rPr kumimoji="1" lang="en-US" altLang="ja-JP" sz="2000" b="1" dirty="0">
                <a:solidFill>
                  <a:schemeClr val="tx1"/>
                </a:solidFill>
                <a:latin typeface="UD デジタル 教科書体 NK-B" panose="02020700000000000000" pitchFamily="18" charset="-128"/>
                <a:ea typeface="UD デジタル 教科書体 NK-B" panose="02020700000000000000" pitchFamily="18" charset="-128"/>
                <a:cs typeface="メイリオ" pitchFamily="50" charset="-128"/>
              </a:rPr>
              <a:t>(</a:t>
            </a:r>
            <a:r>
              <a:rPr kumimoji="1" lang="ja-JP" altLang="en-US" sz="2000" b="1" dirty="0">
                <a:solidFill>
                  <a:schemeClr val="tx1"/>
                </a:solidFill>
                <a:latin typeface="UD デジタル 教科書体 NK-B" panose="02020700000000000000" pitchFamily="18" charset="-128"/>
                <a:ea typeface="UD デジタル 教科書体 NK-B" panose="02020700000000000000" pitchFamily="18" charset="-128"/>
                <a:cs typeface="メイリオ" pitchFamily="50" charset="-128"/>
              </a:rPr>
              <a:t>認知・判断</a:t>
            </a:r>
            <a:r>
              <a:rPr kumimoji="1" lang="en-US" altLang="ja-JP" sz="2000" b="1" dirty="0">
                <a:solidFill>
                  <a:schemeClr val="tx1"/>
                </a:solidFill>
                <a:latin typeface="UD デジタル 教科書体 NK-B" panose="02020700000000000000" pitchFamily="18" charset="-128"/>
                <a:ea typeface="UD デジタル 教科書体 NK-B" panose="02020700000000000000" pitchFamily="18" charset="-128"/>
                <a:cs typeface="メイリオ" pitchFamily="50" charset="-128"/>
              </a:rPr>
              <a:t>)</a:t>
            </a:r>
            <a:r>
              <a:rPr kumimoji="1" lang="ja-JP" altLang="en-US" sz="2000" b="1" dirty="0">
                <a:solidFill>
                  <a:schemeClr val="tx1"/>
                </a:solidFill>
                <a:latin typeface="UD デジタル 教科書体 NK-B" panose="02020700000000000000" pitchFamily="18" charset="-128"/>
                <a:ea typeface="UD デジタル 教科書体 NK-B" panose="02020700000000000000" pitchFamily="18" charset="-128"/>
                <a:cs typeface="メイリオ" pitchFamily="50" charset="-128"/>
              </a:rPr>
              <a:t>されているよ！</a:t>
            </a:r>
          </a:p>
        </p:txBody>
      </p:sp>
    </p:spTree>
    <p:extLst>
      <p:ext uri="{BB962C8B-B14F-4D97-AF65-F5344CB8AC3E}">
        <p14:creationId xmlns:p14="http://schemas.microsoft.com/office/powerpoint/2010/main" val="367410035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9" name="タイトル 1"/>
          <p:cNvSpPr>
            <a:spLocks noGrp="1"/>
          </p:cNvSpPr>
          <p:nvPr>
            <p:ph type="title"/>
          </p:nvPr>
        </p:nvSpPr>
        <p:spPr>
          <a:xfrm>
            <a:off x="2091690" y="96903"/>
            <a:ext cx="7886700" cy="769371"/>
          </a:xfrm>
        </p:spPr>
        <p:txBody>
          <a:bodyPr>
            <a:normAutofit fontScale="90000"/>
          </a:bodyPr>
          <a:lstStyle/>
          <a:p>
            <a:r>
              <a:rPr lang="ja-JP" altLang="en-US" dirty="0">
                <a:solidFill>
                  <a:srgbClr val="C00000"/>
                </a:solidFill>
                <a:latin typeface="UD デジタル 教科書体 NK-B" panose="02020700000000000000" pitchFamily="18" charset="-128"/>
                <a:ea typeface="UD デジタル 教科書体 NK-B" panose="02020700000000000000" pitchFamily="18" charset="-128"/>
                <a:cs typeface="メイリオ"/>
              </a:rPr>
              <a:t>インテーク・アセスメントの留意点</a:t>
            </a:r>
          </a:p>
        </p:txBody>
      </p:sp>
      <p:sp>
        <p:nvSpPr>
          <p:cNvPr id="3270" name="スライド番号プレースホルダー 4"/>
          <p:cNvSpPr>
            <a:spLocks noGrp="1"/>
          </p:cNvSpPr>
          <p:nvPr>
            <p:ph type="sldNum" sz="quarter" idx="12"/>
          </p:nvPr>
        </p:nvSpPr>
        <p:spPr/>
        <p:txBody>
          <a:bodyPr/>
          <a:lstStyle/>
          <a:p>
            <a:fld id="{5FD889E0-CAB2-4699-909D-B9A88D47ACBE}" type="slidenum">
              <a:rPr lang="en-US" smtClean="0"/>
              <a:pPr/>
              <a:t>87</a:t>
            </a:fld>
            <a:endParaRPr lang="en-US"/>
          </a:p>
        </p:txBody>
      </p:sp>
      <p:sp>
        <p:nvSpPr>
          <p:cNvPr id="3271" name="テキスト ボックス 6"/>
          <p:cNvSpPr txBox="1"/>
          <p:nvPr/>
        </p:nvSpPr>
        <p:spPr>
          <a:xfrm>
            <a:off x="0" y="1290726"/>
            <a:ext cx="11887200" cy="5293757"/>
          </a:xfrm>
          <a:prstGeom prst="rect">
            <a:avLst/>
          </a:prstGeom>
          <a:noFill/>
        </p:spPr>
        <p:txBody>
          <a:bodyPr wrap="square" rtlCol="0">
            <a:spAutoFit/>
          </a:bodyPr>
          <a:lstStyle/>
          <a:p>
            <a:r>
              <a:rPr kumimoji="1" lang="en-US" altLang="ja-JP" sz="2800" b="1" dirty="0">
                <a:latin typeface="UD デジタル 教科書体 NK-B" panose="02020700000000000000" pitchFamily="18" charset="-128"/>
                <a:ea typeface="UD デジタル 教科書体 NK-B" panose="02020700000000000000" pitchFamily="18" charset="-128"/>
                <a:cs typeface="メイリオ"/>
              </a:rPr>
              <a:t>【</a:t>
            </a:r>
            <a:r>
              <a:rPr kumimoji="1" lang="ja-JP" altLang="en-US" sz="2800" b="1" dirty="0">
                <a:latin typeface="UD デジタル 教科書体 NK-B" panose="02020700000000000000" pitchFamily="18" charset="-128"/>
                <a:ea typeface="UD デジタル 教科書体 NK-B" panose="02020700000000000000" pitchFamily="18" charset="-128"/>
                <a:cs typeface="メイリオ"/>
              </a:rPr>
              <a:t>情報の収集の留意点</a:t>
            </a:r>
            <a:r>
              <a:rPr kumimoji="1" lang="en-US" altLang="ja-JP" sz="2800" b="1" dirty="0">
                <a:latin typeface="UD デジタル 教科書体 NK-B" panose="02020700000000000000" pitchFamily="18" charset="-128"/>
                <a:ea typeface="UD デジタル 教科書体 NK-B" panose="02020700000000000000" pitchFamily="18" charset="-128"/>
                <a:cs typeface="メイリオ"/>
              </a:rPr>
              <a:t>】</a:t>
            </a:r>
            <a:r>
              <a:rPr kumimoji="1" lang="ja-JP" altLang="en-US" sz="2800" b="1" dirty="0">
                <a:solidFill>
                  <a:srgbClr val="C00000"/>
                </a:solidFill>
                <a:latin typeface="UD デジタル 教科書体 NK-B" panose="02020700000000000000" pitchFamily="18" charset="-128"/>
                <a:ea typeface="UD デジタル 教科書体 NK-B" panose="02020700000000000000" pitchFamily="18" charset="-128"/>
                <a:cs typeface="メイリオ"/>
              </a:rPr>
              <a:t>相談面接技術が大きく影響すると心得る！</a:t>
            </a:r>
          </a:p>
          <a:p>
            <a:pPr>
              <a:lnSpc>
                <a:spcPts val="1200"/>
              </a:lnSpc>
            </a:pPr>
            <a:endParaRPr kumimoji="1" lang="ja-JP" altLang="en-US" sz="2800" dirty="0">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　① 表出された言葉や意思、選好の意味や背景を探る問いを多様に用意する。</a:t>
            </a:r>
            <a:endParaRPr kumimoji="1" lang="en-US" altLang="ja-JP" sz="2800" dirty="0">
              <a:latin typeface="UD デジタル 教科書体 NK-B" panose="02020700000000000000" pitchFamily="18" charset="-128"/>
              <a:ea typeface="UD デジタル 教科書体 NK-B" panose="02020700000000000000" pitchFamily="18" charset="-128"/>
              <a:cs typeface="メイリオ"/>
            </a:endParaRPr>
          </a:p>
          <a:p>
            <a:pPr>
              <a:lnSpc>
                <a:spcPts val="1200"/>
              </a:lnSpc>
            </a:pPr>
            <a:endParaRPr kumimoji="1" lang="ja-JP" altLang="en-US" sz="2800" dirty="0">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　② 多様な手段や情報源を活用する。</a:t>
            </a:r>
            <a:endParaRPr kumimoji="1" lang="en-US" altLang="ja-JP" sz="2800" dirty="0">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　　・面接（言語・非言語）</a:t>
            </a:r>
          </a:p>
          <a:p>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　　・経験の共有（見学、同行、体験等）</a:t>
            </a:r>
          </a:p>
          <a:p>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　　・周囲からの情報収集など</a:t>
            </a:r>
          </a:p>
          <a:p>
            <a:pPr>
              <a:lnSpc>
                <a:spcPts val="1200"/>
              </a:lnSpc>
            </a:pPr>
            <a:endParaRPr kumimoji="1" lang="en-US" altLang="ja-JP" sz="2800" dirty="0">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2800" b="1" dirty="0">
                <a:latin typeface="UD デジタル 教科書体 NK-B" panose="02020700000000000000" pitchFamily="18" charset="-128"/>
                <a:ea typeface="UD デジタル 教科書体 NK-B" panose="02020700000000000000" pitchFamily="18" charset="-128"/>
                <a:cs typeface="メイリオ"/>
              </a:rPr>
              <a:t>　</a:t>
            </a:r>
            <a:r>
              <a:rPr kumimoji="1" lang="en-US" altLang="ja-JP" sz="2800" b="1" dirty="0">
                <a:latin typeface="UD デジタル 教科書体 NK-B" panose="02020700000000000000" pitchFamily="18" charset="-128"/>
                <a:ea typeface="UD デジタル 教科書体 NK-B" panose="02020700000000000000" pitchFamily="18" charset="-128"/>
                <a:cs typeface="メイリオ"/>
              </a:rPr>
              <a:t>→ </a:t>
            </a:r>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本人の言葉の背景・真意を理解する。</a:t>
            </a:r>
            <a:endParaRPr kumimoji="1" lang="en-US" altLang="ja-JP" sz="2800" dirty="0">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2800" b="1" dirty="0">
                <a:latin typeface="UD デジタル 教科書体 NK-B" panose="02020700000000000000" pitchFamily="18" charset="-128"/>
                <a:ea typeface="UD デジタル 教科書体 NK-B" panose="02020700000000000000" pitchFamily="18" charset="-128"/>
                <a:cs typeface="メイリオ"/>
              </a:rPr>
              <a:t>　</a:t>
            </a:r>
            <a:r>
              <a:rPr kumimoji="1" lang="en-US" altLang="ja-JP" sz="2800" b="1" dirty="0">
                <a:latin typeface="UD デジタル 教科書体 NK-B" panose="02020700000000000000" pitchFamily="18" charset="-128"/>
                <a:ea typeface="UD デジタル 教科書体 NK-B" panose="02020700000000000000" pitchFamily="18" charset="-128"/>
                <a:cs typeface="メイリオ"/>
              </a:rPr>
              <a:t>→ </a:t>
            </a:r>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その前提となる本人像を多角的に捉える。</a:t>
            </a:r>
          </a:p>
          <a:p>
            <a:endParaRPr lang="ja-JP" altLang="en-US" sz="2800" dirty="0">
              <a:latin typeface="UD デジタル 教科書体 NK-B" panose="02020700000000000000" pitchFamily="18" charset="-128"/>
              <a:ea typeface="UD デジタル 教科書体 NK-B" panose="02020700000000000000" pitchFamily="18" charset="-128"/>
              <a:cs typeface="メイリオ"/>
            </a:endParaRPr>
          </a:p>
          <a:p>
            <a:r>
              <a:rPr kumimoji="1" lang="en-US" altLang="ja-JP" sz="2800" dirty="0">
                <a:latin typeface="UD デジタル 教科書体 NK-B" panose="02020700000000000000" pitchFamily="18" charset="-128"/>
                <a:ea typeface="UD デジタル 教科書体 NK-B" panose="02020700000000000000" pitchFamily="18" charset="-128"/>
                <a:cs typeface="メイリオ"/>
              </a:rPr>
              <a:t>【</a:t>
            </a:r>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復習</a:t>
            </a:r>
            <a:r>
              <a:rPr kumimoji="1" lang="en-US" altLang="ja-JP" sz="2800" dirty="0">
                <a:latin typeface="UD デジタル 教科書体 NK-B" panose="02020700000000000000" pitchFamily="18" charset="-128"/>
                <a:ea typeface="UD デジタル 教科書体 NK-B" panose="02020700000000000000" pitchFamily="18" charset="-128"/>
                <a:cs typeface="メイリオ"/>
              </a:rPr>
              <a:t>】</a:t>
            </a:r>
            <a:endParaRPr kumimoji="1" lang="ja-JP" altLang="en-US" sz="2800" dirty="0">
              <a:latin typeface="UD デジタル 教科書体 NK-B" panose="02020700000000000000" pitchFamily="18" charset="-128"/>
              <a:ea typeface="UD デジタル 教科書体 NK-B" panose="02020700000000000000" pitchFamily="18" charset="-128"/>
              <a:cs typeface="メイリオ"/>
            </a:endParaRPr>
          </a:p>
          <a:p>
            <a:r>
              <a:rPr kumimoji="1" lang="ja-JP" altLang="en-US" sz="2800" dirty="0">
                <a:latin typeface="UD デジタル 教科書体 NK-B" panose="02020700000000000000" pitchFamily="18" charset="-128"/>
                <a:ea typeface="UD デジタル 教科書体 NK-B" panose="02020700000000000000" pitchFamily="18" charset="-128"/>
                <a:cs typeface="メイリオ"/>
              </a:rPr>
              <a:t>　　情報保障や意思疎通に支援が必要な利用者がいることに留意する。</a:t>
            </a:r>
          </a:p>
        </p:txBody>
      </p:sp>
    </p:spTree>
    <p:extLst>
      <p:ext uri="{BB962C8B-B14F-4D97-AF65-F5344CB8AC3E}">
        <p14:creationId xmlns:p14="http://schemas.microsoft.com/office/powerpoint/2010/main" val="151127691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 name="タイトル 1"/>
          <p:cNvSpPr txBox="1"/>
          <p:nvPr/>
        </p:nvSpPr>
        <p:spPr>
          <a:xfrm>
            <a:off x="1792225" y="207794"/>
            <a:ext cx="5899151" cy="7407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4000" b="1" dirty="0">
                <a:latin typeface="UD デジタル 教科書体 NK-B" panose="02020700000000000000" pitchFamily="18" charset="-128"/>
                <a:ea typeface="UD デジタル 教科書体 NK-B" panose="02020700000000000000" pitchFamily="18" charset="-128"/>
              </a:rPr>
              <a:t>アセスメントとは</a:t>
            </a:r>
            <a:endParaRPr lang="ja-JP" altLang="en-US" sz="1800" b="1" dirty="0">
              <a:latin typeface="UD デジタル 教科書体 NK-B" panose="02020700000000000000" pitchFamily="18" charset="-128"/>
              <a:ea typeface="UD デジタル 教科書体 NK-B" panose="02020700000000000000" pitchFamily="18" charset="-128"/>
            </a:endParaRPr>
          </a:p>
        </p:txBody>
      </p:sp>
      <p:sp>
        <p:nvSpPr>
          <p:cNvPr id="3278" name="コンテンツ プレースホルダー 2"/>
          <p:cNvSpPr>
            <a:spLocks noGrp="1"/>
          </p:cNvSpPr>
          <p:nvPr>
            <p:ph idx="4294967295"/>
          </p:nvPr>
        </p:nvSpPr>
        <p:spPr>
          <a:xfrm>
            <a:off x="572262" y="3915101"/>
            <a:ext cx="10769505" cy="2651125"/>
          </a:xfrm>
        </p:spPr>
        <p:txBody>
          <a:bodyPr>
            <a:noAutofit/>
          </a:bodyPr>
          <a:lstStyle/>
          <a:p>
            <a:pPr marL="0" indent="0">
              <a:buNone/>
            </a:pPr>
            <a:r>
              <a:rPr lang="ja-JP" altLang="en-US" sz="4000" b="1" dirty="0">
                <a:latin typeface="UD デジタル 教科書体 NK-B" panose="02020700000000000000" pitchFamily="18" charset="-128"/>
                <a:ea typeface="UD デジタル 教科書体 NK-B" panose="02020700000000000000" pitchFamily="18" charset="-128"/>
              </a:rPr>
              <a:t>・</a:t>
            </a:r>
            <a:r>
              <a:rPr lang="ja-JP" altLang="en-US" sz="4000" b="1" dirty="0">
                <a:solidFill>
                  <a:srgbClr val="FF0000"/>
                </a:solidFill>
                <a:latin typeface="UD デジタル 教科書体 NK-B" panose="02020700000000000000" pitchFamily="18" charset="-128"/>
                <a:ea typeface="UD デジタル 教科書体 NK-B" panose="02020700000000000000" pitchFamily="18" charset="-128"/>
              </a:rPr>
              <a:t>色々な視点</a:t>
            </a:r>
            <a:r>
              <a:rPr lang="ja-JP" altLang="en-US" sz="4000" b="1" dirty="0">
                <a:latin typeface="UD デジタル 教科書体 NK-B" panose="02020700000000000000" pitchFamily="18" charset="-128"/>
                <a:ea typeface="UD デジタル 教科書体 NK-B" panose="02020700000000000000" pitchFamily="18" charset="-128"/>
              </a:rPr>
              <a:t>（関わっている方、家族など）から、弱みやできないことに着目するのがアセスメントではない。</a:t>
            </a:r>
            <a:endParaRPr lang="en-US" altLang="ja-JP" sz="4000" b="1"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4000" b="1" dirty="0">
                <a:latin typeface="UD デジタル 教科書体 NK-B" panose="02020700000000000000" pitchFamily="18" charset="-128"/>
                <a:ea typeface="UD デジタル 教科書体 NK-B" panose="02020700000000000000" pitchFamily="18" charset="-128"/>
              </a:rPr>
              <a:t>～</a:t>
            </a:r>
            <a:r>
              <a:rPr lang="ja-JP" altLang="en-US" sz="4000" b="1" dirty="0">
                <a:solidFill>
                  <a:srgbClr val="002060"/>
                </a:solidFill>
                <a:latin typeface="UD デジタル 教科書体 NK-B" panose="02020700000000000000" pitchFamily="18" charset="-128"/>
                <a:ea typeface="UD デジタル 教科書体 NK-B" panose="02020700000000000000" pitchFamily="18" charset="-128"/>
              </a:rPr>
              <a:t>ストレングス視点</a:t>
            </a:r>
            <a:endParaRPr lang="en-US" altLang="ja-JP" sz="4000" b="1" dirty="0">
              <a:latin typeface="UD デジタル 教科書体 NK-B" panose="02020700000000000000" pitchFamily="18" charset="-128"/>
              <a:ea typeface="UD デジタル 教科書体 NK-B" panose="02020700000000000000" pitchFamily="18" charset="-128"/>
            </a:endParaRPr>
          </a:p>
          <a:p>
            <a:pPr marL="0" indent="0">
              <a:buNone/>
            </a:pPr>
            <a:endParaRPr lang="ja-JP" altLang="en-US" sz="3600" b="1" dirty="0">
              <a:latin typeface="UD デジタル 教科書体 NK-R" panose="02020400000000000000" pitchFamily="18" charset="-128"/>
              <a:ea typeface="UD デジタル 教科書体 NK-R" panose="02020400000000000000" pitchFamily="18" charset="-128"/>
            </a:endParaRPr>
          </a:p>
        </p:txBody>
      </p:sp>
      <p:sp>
        <p:nvSpPr>
          <p:cNvPr id="3279" name="コンテンツ プレースホルダー 2"/>
          <p:cNvSpPr txBox="1"/>
          <p:nvPr/>
        </p:nvSpPr>
        <p:spPr>
          <a:xfrm>
            <a:off x="572262" y="1271163"/>
            <a:ext cx="10769505" cy="240938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4000" b="1" dirty="0">
                <a:latin typeface="UD デジタル 教科書体 NK-B" panose="02020700000000000000" pitchFamily="18" charset="-128"/>
                <a:ea typeface="UD デジタル 教科書体 NK-B" panose="02020700000000000000" pitchFamily="18" charset="-128"/>
              </a:rPr>
              <a:t>・本人の</a:t>
            </a:r>
            <a:r>
              <a:rPr lang="ja-JP" altLang="en-US" sz="4000" b="1" dirty="0">
                <a:solidFill>
                  <a:srgbClr val="FF0000"/>
                </a:solidFill>
                <a:latin typeface="UD デジタル 教科書体 NK-B" panose="02020700000000000000" pitchFamily="18" charset="-128"/>
                <a:ea typeface="UD デジタル 教科書体 NK-B" panose="02020700000000000000" pitchFamily="18" charset="-128"/>
              </a:rPr>
              <a:t>想いに寄り添い</a:t>
            </a:r>
            <a:r>
              <a:rPr lang="ja-JP" altLang="en-US" sz="4000" b="1" dirty="0">
                <a:latin typeface="UD デジタル 教科書体 NK-B" panose="02020700000000000000" pitchFamily="18" charset="-128"/>
                <a:ea typeface="UD デジタル 教科書体 NK-B" panose="02020700000000000000" pitchFamily="18" charset="-128"/>
              </a:rPr>
              <a:t>、希望される生活に向けてありのままに話しを聴くこと</a:t>
            </a:r>
            <a:endParaRPr lang="en-US" altLang="ja-JP" sz="4000" b="1"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4000" b="1" dirty="0">
                <a:latin typeface="UD デジタル 教科書体 NK-B" panose="02020700000000000000" pitchFamily="18" charset="-128"/>
                <a:ea typeface="UD デジタル 教科書体 NK-B" panose="02020700000000000000" pitchFamily="18" charset="-128"/>
              </a:rPr>
              <a:t>～最も</a:t>
            </a:r>
            <a:r>
              <a:rPr lang="ja-JP" altLang="en-US" sz="4000" b="1" dirty="0">
                <a:solidFill>
                  <a:srgbClr val="002060"/>
                </a:solidFill>
                <a:latin typeface="UD デジタル 教科書体 NK-B" panose="02020700000000000000" pitchFamily="18" charset="-128"/>
                <a:ea typeface="UD デジタル 教科書体 NK-B" panose="02020700000000000000" pitchFamily="18" charset="-128"/>
              </a:rPr>
              <a:t>重要なプロセス</a:t>
            </a:r>
            <a:endParaRPr lang="en-US" altLang="ja-JP" sz="4000" b="1" dirty="0">
              <a:latin typeface="UD デジタル 教科書体 NK-B" panose="02020700000000000000" pitchFamily="18" charset="-128"/>
              <a:ea typeface="UD デジタル 教科書体 NK-B" panose="02020700000000000000" pitchFamily="18" charset="-128"/>
            </a:endParaRPr>
          </a:p>
          <a:p>
            <a:pPr marL="0" indent="0">
              <a:buNone/>
            </a:pPr>
            <a:endParaRPr lang="ja-JP" altLang="en-US" sz="3600" b="1" dirty="0">
              <a:latin typeface="UD デジタル 教科書体 NK-R" panose="02020400000000000000" pitchFamily="18" charset="-128"/>
              <a:ea typeface="UD デジタル 教科書体 NK-R" panose="02020400000000000000" pitchFamily="18" charset="-128"/>
            </a:endParaRPr>
          </a:p>
        </p:txBody>
      </p:sp>
      <p:sp>
        <p:nvSpPr>
          <p:cNvPr id="3280" name="コンテンツ プレースホルダー 2"/>
          <p:cNvSpPr txBox="1"/>
          <p:nvPr/>
        </p:nvSpPr>
        <p:spPr>
          <a:xfrm>
            <a:off x="1619404" y="5006106"/>
            <a:ext cx="8945563" cy="469117"/>
          </a:xfrm>
          <a:prstGeom prst="rect">
            <a:avLst/>
          </a:prstGeom>
        </p:spPr>
        <p:txBody>
          <a:bodyPr vert="horz" lIns="91440" tIns="45720" rIns="91440" bIns="45720" rtlCol="0">
            <a:normAutofit fontScale="40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endParaRPr lang="en-US" altLang="ja-JP" sz="8600" dirty="0">
              <a:latin typeface="UD デジタル 教科書体 NK-R" panose="02020400000000000000" pitchFamily="18" charset="-128"/>
              <a:ea typeface="UD デジタル 教科書体 NK-R" panose="02020400000000000000" pitchFamily="18" charset="-128"/>
            </a:endParaRPr>
          </a:p>
          <a:p>
            <a:pPr marL="0" indent="0">
              <a:buNone/>
            </a:pPr>
            <a:endParaRPr lang="ja-JP" altLang="en-US"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370083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6" name="コンテンツ プレースホルダー 2"/>
          <p:cNvSpPr txBox="1"/>
          <p:nvPr/>
        </p:nvSpPr>
        <p:spPr>
          <a:xfrm>
            <a:off x="838200" y="1991141"/>
            <a:ext cx="10936705" cy="413256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4000" b="1" dirty="0">
                <a:latin typeface="UD デジタル 教科書体 NK-B" panose="02020700000000000000" pitchFamily="18" charset="-128"/>
                <a:ea typeface="UD デジタル 教科書体 NK-B" panose="02020700000000000000" pitchFamily="18" charset="-128"/>
              </a:rPr>
              <a:t>・</a:t>
            </a:r>
            <a:r>
              <a:rPr lang="ja-JP" altLang="en-US" sz="4000" b="1" dirty="0">
                <a:solidFill>
                  <a:srgbClr val="FF0000"/>
                </a:solidFill>
                <a:latin typeface="UD デジタル 教科書体 NK-B" panose="02020700000000000000" pitchFamily="18" charset="-128"/>
                <a:ea typeface="UD デジタル 教科書体 NK-B" panose="02020700000000000000" pitchFamily="18" charset="-128"/>
              </a:rPr>
              <a:t>本人の希望や望む生活を明確</a:t>
            </a:r>
            <a:r>
              <a:rPr lang="ja-JP" altLang="en-US" sz="4000" b="1" dirty="0">
                <a:latin typeface="UD デジタル 教科書体 NK-B" panose="02020700000000000000" pitchFamily="18" charset="-128"/>
                <a:ea typeface="UD デジタル 教科書体 NK-B" panose="02020700000000000000" pitchFamily="18" charset="-128"/>
              </a:rPr>
              <a:t>にしていく作業。</a:t>
            </a:r>
            <a:endParaRPr lang="en-US" altLang="ja-JP" sz="4000" b="1"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4000" b="1" dirty="0">
                <a:latin typeface="UD デジタル 教科書体 NK-B" panose="02020700000000000000" pitchFamily="18" charset="-128"/>
                <a:ea typeface="UD デジタル 教科書体 NK-B" panose="02020700000000000000" pitchFamily="18" charset="-128"/>
              </a:rPr>
              <a:t>～表出している言葉、行動の</a:t>
            </a:r>
            <a:r>
              <a:rPr lang="ja-JP" altLang="en-US" sz="4000" b="1" dirty="0">
                <a:solidFill>
                  <a:srgbClr val="FF0000"/>
                </a:solidFill>
                <a:latin typeface="UD デジタル 教科書体 NK-B" panose="02020700000000000000" pitchFamily="18" charset="-128"/>
                <a:ea typeface="UD デジタル 教科書体 NK-B" panose="02020700000000000000" pitchFamily="18" charset="-128"/>
              </a:rPr>
              <a:t>背景にニーズ</a:t>
            </a:r>
            <a:r>
              <a:rPr lang="ja-JP" altLang="en-US" sz="4000" b="1" dirty="0">
                <a:latin typeface="UD デジタル 教科書体 NK-B" panose="02020700000000000000" pitchFamily="18" charset="-128"/>
                <a:ea typeface="UD デジタル 教科書体 NK-B" panose="02020700000000000000" pitchFamily="18" charset="-128"/>
              </a:rPr>
              <a:t>が隠れていることもある。</a:t>
            </a:r>
            <a:endParaRPr lang="en-US" altLang="ja-JP" sz="4000" b="1"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4000" b="1"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4000" b="1" u="sng" dirty="0">
              <a:solidFill>
                <a:srgbClr val="FF0000"/>
              </a:solidFill>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4000" b="1" u="sng" dirty="0">
              <a:solidFill>
                <a:srgbClr val="FF0000"/>
              </a:solidFill>
              <a:latin typeface="UD デジタル 教科書体 NK-B" panose="02020700000000000000" pitchFamily="18" charset="-128"/>
              <a:ea typeface="UD デジタル 教科書体 NK-B" panose="02020700000000000000" pitchFamily="18" charset="-128"/>
            </a:endParaRPr>
          </a:p>
          <a:p>
            <a:pPr marL="0" indent="0">
              <a:buNone/>
            </a:pPr>
            <a:endParaRPr lang="ja-JP" altLang="en-US" sz="3200" b="1" dirty="0">
              <a:latin typeface="UD デジタル 教科書体 NK-R" panose="02020400000000000000" pitchFamily="18" charset="-128"/>
              <a:ea typeface="UD デジタル 教科書体 NK-R" panose="02020400000000000000" pitchFamily="18" charset="-128"/>
            </a:endParaRPr>
          </a:p>
        </p:txBody>
      </p:sp>
      <p:sp>
        <p:nvSpPr>
          <p:cNvPr id="3287" name="コンテンツ プレースホルダー 2"/>
          <p:cNvSpPr txBox="1"/>
          <p:nvPr/>
        </p:nvSpPr>
        <p:spPr>
          <a:xfrm>
            <a:off x="838200" y="4546454"/>
            <a:ext cx="11049000" cy="157725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4000" b="1" dirty="0">
                <a:latin typeface="UD デジタル 教科書体 NK-B" panose="02020700000000000000" pitchFamily="18" charset="-128"/>
                <a:ea typeface="UD デジタル 教科書体 NK-B" panose="02020700000000000000" pitchFamily="18" charset="-128"/>
              </a:rPr>
              <a:t>・支援のプロセスでは、</a:t>
            </a:r>
            <a:r>
              <a:rPr lang="ja-JP" altLang="en-US" sz="4000" b="1" dirty="0">
                <a:solidFill>
                  <a:srgbClr val="FF0000"/>
                </a:solidFill>
                <a:latin typeface="UD デジタル 教科書体 NK-B" panose="02020700000000000000" pitchFamily="18" charset="-128"/>
                <a:ea typeface="UD デジタル 教科書体 NK-B" panose="02020700000000000000" pitchFamily="18" charset="-128"/>
              </a:rPr>
              <a:t>常にアセスメント</a:t>
            </a:r>
            <a:r>
              <a:rPr lang="ja-JP" altLang="en-US" sz="4000" b="1" dirty="0">
                <a:latin typeface="UD デジタル 教科書体 NK-B" panose="02020700000000000000" pitchFamily="18" charset="-128"/>
                <a:ea typeface="UD デジタル 教科書体 NK-B" panose="02020700000000000000" pitchFamily="18" charset="-128"/>
              </a:rPr>
              <a:t>をしている。</a:t>
            </a:r>
            <a:endParaRPr lang="en-US" altLang="ja-JP" sz="4000" b="1" dirty="0">
              <a:latin typeface="UD デジタル 教科書体 NK-B" panose="02020700000000000000" pitchFamily="18" charset="-128"/>
              <a:ea typeface="UD デジタル 教科書体 NK-B" panose="02020700000000000000" pitchFamily="18" charset="-128"/>
            </a:endParaRPr>
          </a:p>
          <a:p>
            <a:pPr marL="0" indent="0">
              <a:buNone/>
            </a:pPr>
            <a:endParaRPr lang="ja-JP" altLang="en-US" sz="2800" b="1" dirty="0">
              <a:latin typeface="UD デジタル 教科書体 NK-R" panose="02020400000000000000" pitchFamily="18" charset="-128"/>
              <a:ea typeface="UD デジタル 教科書体 NK-R" panose="02020400000000000000" pitchFamily="18" charset="-128"/>
            </a:endParaRPr>
          </a:p>
        </p:txBody>
      </p:sp>
      <p:sp>
        <p:nvSpPr>
          <p:cNvPr id="3288" name="タイトル 1"/>
          <p:cNvSpPr txBox="1">
            <a:spLocks noGrp="1"/>
          </p:cNvSpPr>
          <p:nvPr>
            <p:ph type="title"/>
          </p:nvPr>
        </p:nvSpPr>
        <p:spPr>
          <a:xfrm>
            <a:off x="838200" y="397406"/>
            <a:ext cx="10515600" cy="956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4000" b="1" dirty="0">
                <a:latin typeface="UD デジタル 教科書体 NK-B" panose="02020700000000000000" pitchFamily="18" charset="-128"/>
                <a:ea typeface="UD デジタル 教科書体 NK-B" panose="02020700000000000000" pitchFamily="18" charset="-128"/>
              </a:rPr>
              <a:t>アセスメントとは</a:t>
            </a:r>
            <a:endParaRPr lang="ja-JP" altLang="en-US" sz="1800" b="1"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226954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 name="タイトル 1"/>
          <p:cNvSpPr>
            <a:spLocks noGrp="1"/>
          </p:cNvSpPr>
          <p:nvPr>
            <p:ph type="title"/>
          </p:nvPr>
        </p:nvSpPr>
        <p:spPr>
          <a:xfrm>
            <a:off x="224702" y="115723"/>
            <a:ext cx="11529976" cy="1325563"/>
          </a:xfrm>
        </p:spPr>
        <p:txBody>
          <a:bodyPr>
            <a:normAutofit/>
          </a:bodyPr>
          <a:lstStyle/>
          <a:p>
            <a:r>
              <a:rPr lang="ja-JP" altLang="en-US" sz="3600" b="1" dirty="0">
                <a:latin typeface="UD デジタル 教科書体 NK-B" panose="02020700000000000000" pitchFamily="18" charset="-128"/>
                <a:ea typeface="UD デジタル 教科書体 NK-B" panose="02020700000000000000" pitchFamily="18" charset="-128"/>
                <a:cs typeface="メイリオ"/>
              </a:rPr>
              <a:t>ケアマネジメントプロセス</a:t>
            </a:r>
            <a:r>
              <a:rPr lang="ja-JP" altLang="en-US" sz="2800" b="1" dirty="0">
                <a:latin typeface="UD デジタル 教科書体 NK-B" panose="02020700000000000000" pitchFamily="18" charset="-128"/>
                <a:ea typeface="UD デジタル 教科書体 NK-B" panose="02020700000000000000" pitchFamily="18" charset="-128"/>
                <a:cs typeface="メイリオ"/>
              </a:rPr>
              <a:t>　</a:t>
            </a:r>
            <a:r>
              <a:rPr lang="ja-JP" altLang="en-US" sz="2000" b="1" dirty="0">
                <a:latin typeface="UD デジタル 教科書体 NK-B" panose="02020700000000000000" pitchFamily="18" charset="-128"/>
                <a:ea typeface="UD デジタル 教科書体 NK-B" panose="02020700000000000000" pitchFamily="18" charset="-128"/>
                <a:cs typeface="メイリオ"/>
              </a:rPr>
              <a:t>サービス等利用計画作成事務の流れ</a:t>
            </a:r>
            <a:endParaRPr lang="ja-JP" altLang="en-US" sz="1600" b="1" dirty="0">
              <a:latin typeface="UD デジタル 教科書体 NK-B" panose="02020700000000000000" pitchFamily="18" charset="-128"/>
              <a:ea typeface="UD デジタル 教科書体 NK-B" panose="02020700000000000000" pitchFamily="18" charset="-128"/>
              <a:cs typeface="メイリオ"/>
            </a:endParaRPr>
          </a:p>
        </p:txBody>
      </p:sp>
      <p:sp>
        <p:nvSpPr>
          <p:cNvPr id="1209" name="フッター プレースホルダ 29"/>
          <p:cNvSpPr>
            <a:spLocks noGrp="1"/>
          </p:cNvSpPr>
          <p:nvPr>
            <p:ph type="ftr" sz="quarter" idx="11"/>
          </p:nvPr>
        </p:nvSpPr>
        <p:spPr>
          <a:xfrm>
            <a:off x="1524000" y="6437033"/>
            <a:ext cx="9144000" cy="365125"/>
          </a:xfrm>
        </p:spPr>
        <p:txBody>
          <a:bodyPr/>
          <a:lstStyle/>
          <a:p>
            <a:pPr algn="ctr"/>
            <a:r>
              <a:rPr lang="ja-JP" altLang="en-US" sz="800" dirty="0"/>
              <a:t>新カリキュラムに基づく相談支援従事者養成研修モデル研修</a:t>
            </a:r>
            <a:r>
              <a:rPr lang="en-US" altLang="ja-JP" sz="800" dirty="0"/>
              <a:t>(</a:t>
            </a:r>
            <a:r>
              <a:rPr lang="ja-JP" altLang="en-US" sz="800" dirty="0"/>
              <a:t>初任者研修</a:t>
            </a:r>
            <a:r>
              <a:rPr lang="en-US" altLang="ja-JP" sz="800" dirty="0"/>
              <a:t>), SSA2018-2019(c) </a:t>
            </a:r>
            <a:r>
              <a:rPr lang="ja-JP" altLang="en-US" sz="800" dirty="0"/>
              <a:t>不許複製</a:t>
            </a:r>
            <a:endParaRPr lang="en-US" sz="800" dirty="0"/>
          </a:p>
        </p:txBody>
      </p:sp>
      <p:sp>
        <p:nvSpPr>
          <p:cNvPr id="1210" name="スライド番号プレースホルダー 10"/>
          <p:cNvSpPr>
            <a:spLocks noGrp="1"/>
          </p:cNvSpPr>
          <p:nvPr>
            <p:ph type="sldNum" sz="quarter" idx="12"/>
          </p:nvPr>
        </p:nvSpPr>
        <p:spPr>
          <a:xfrm>
            <a:off x="9384334" y="6411800"/>
            <a:ext cx="2743200" cy="365125"/>
          </a:xfrm>
        </p:spPr>
        <p:txBody>
          <a:bodyPr/>
          <a:lstStyle/>
          <a:p>
            <a:fld id="{5FD889E0-CAB2-4699-909D-B9A88D47ACBE}" type="slidenum">
              <a:rPr lang="en-US" smtClean="0"/>
              <a:pPr/>
              <a:t>9</a:t>
            </a:fld>
            <a:endParaRPr lang="en-US"/>
          </a:p>
        </p:txBody>
      </p:sp>
      <p:grpSp>
        <p:nvGrpSpPr>
          <p:cNvPr id="1211" name="グループ化 12"/>
          <p:cNvGrpSpPr/>
          <p:nvPr/>
        </p:nvGrpSpPr>
        <p:grpSpPr>
          <a:xfrm>
            <a:off x="1524000" y="2451652"/>
            <a:ext cx="9369287" cy="2455254"/>
            <a:chOff x="117533" y="3161781"/>
            <a:chExt cx="8823568" cy="2343428"/>
          </a:xfrm>
        </p:grpSpPr>
        <p:cxnSp>
          <p:nvCxnSpPr>
            <p:cNvPr id="1212" name="直線矢印コネクタ 58"/>
            <p:cNvCxnSpPr>
              <a:cxnSpLocks/>
            </p:cNvCxnSpPr>
            <p:nvPr/>
          </p:nvCxnSpPr>
          <p:spPr>
            <a:xfrm>
              <a:off x="2608511" y="5118464"/>
              <a:ext cx="5510955" cy="29731"/>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13" name="直線矢印コネクタ 11"/>
            <p:cNvCxnSpPr>
              <a:cxnSpLocks/>
            </p:cNvCxnSpPr>
            <p:nvPr/>
          </p:nvCxnSpPr>
          <p:spPr>
            <a:xfrm flipV="1">
              <a:off x="1043786" y="3665013"/>
              <a:ext cx="7897315" cy="4153"/>
            </a:xfrm>
            <a:prstGeom prst="straightConnector1">
              <a:avLst/>
            </a:prstGeom>
            <a:ln w="101600">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1214" name="正方形/長方形 4"/>
            <p:cNvSpPr/>
            <p:nvPr/>
          </p:nvSpPr>
          <p:spPr>
            <a:xfrm>
              <a:off x="117533" y="3191094"/>
              <a:ext cx="1470314" cy="947838"/>
            </a:xfrm>
            <a:prstGeom prst="rect">
              <a:avLst/>
            </a:prstGeom>
            <a:solidFill>
              <a:srgbClr val="0070C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b="1" dirty="0">
                  <a:latin typeface="UD デジタル 教科書体 NK-R" panose="02020400000000000000" pitchFamily="18" charset="-128"/>
                  <a:ea typeface="UD デジタル 教科書体 NK-R" panose="02020400000000000000" pitchFamily="18" charset="-128"/>
                  <a:cs typeface="メイリオ"/>
                </a:rPr>
                <a:t>インテーク</a:t>
              </a:r>
            </a:p>
            <a:p>
              <a:pPr algn="ctr"/>
              <a:r>
                <a:rPr kumimoji="1" lang="en-US" altLang="ja-JP" sz="1200" b="1" dirty="0">
                  <a:latin typeface="UD デジタル 教科書体 NK-R" panose="02020400000000000000" pitchFamily="18" charset="-128"/>
                  <a:ea typeface="UD デジタル 教科書体 NK-R" panose="02020400000000000000" pitchFamily="18" charset="-128"/>
                  <a:cs typeface="メイリオ"/>
                </a:rPr>
                <a:t>(</a:t>
              </a:r>
              <a:r>
                <a:rPr kumimoji="1" lang="ja-JP" altLang="en-US" sz="1200" b="1" dirty="0">
                  <a:latin typeface="UD デジタル 教科書体 NK-R" panose="02020400000000000000" pitchFamily="18" charset="-128"/>
                  <a:ea typeface="UD デジタル 教科書体 NK-R" panose="02020400000000000000" pitchFamily="18" charset="-128"/>
                  <a:cs typeface="メイリオ"/>
                </a:rPr>
                <a:t>アセスメント</a:t>
              </a:r>
              <a:r>
                <a:rPr kumimoji="1" lang="en-US" altLang="ja-JP" sz="1200" b="1" dirty="0">
                  <a:latin typeface="UD デジタル 教科書体 NK-R" panose="02020400000000000000" pitchFamily="18" charset="-128"/>
                  <a:ea typeface="UD デジタル 教科書体 NK-R" panose="02020400000000000000" pitchFamily="18" charset="-128"/>
                  <a:cs typeface="メイリオ"/>
                </a:rPr>
                <a:t>)</a:t>
              </a:r>
              <a:endParaRPr kumimoji="1" lang="ja-JP" altLang="en-US" sz="1200" b="1" dirty="0">
                <a:latin typeface="UD デジタル 教科書体 NK-R" panose="02020400000000000000" pitchFamily="18" charset="-128"/>
                <a:ea typeface="UD デジタル 教科書体 NK-R" panose="02020400000000000000" pitchFamily="18" charset="-128"/>
                <a:cs typeface="メイリオ"/>
              </a:endParaRPr>
            </a:p>
          </p:txBody>
        </p:sp>
        <p:sp>
          <p:nvSpPr>
            <p:cNvPr id="1215" name="正方形/長方形 5"/>
            <p:cNvSpPr/>
            <p:nvPr/>
          </p:nvSpPr>
          <p:spPr>
            <a:xfrm>
              <a:off x="1995185" y="3187729"/>
              <a:ext cx="1470314" cy="947838"/>
            </a:xfrm>
            <a:prstGeom prst="rect">
              <a:avLst/>
            </a:prstGeom>
            <a:solidFill>
              <a:srgbClr val="0070C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latin typeface="UD デジタル 教科書体 NK-R" panose="02020400000000000000" pitchFamily="18" charset="-128"/>
                  <a:ea typeface="UD デジタル 教科書体 NK-R" panose="02020400000000000000" pitchFamily="18" charset="-128"/>
                  <a:cs typeface="メイリオ"/>
                </a:rPr>
                <a:t>アセスメント</a:t>
              </a:r>
              <a:endParaRPr kumimoji="1" lang="en-US" altLang="ja-JP" sz="1600" b="1" dirty="0">
                <a:latin typeface="UD デジタル 教科書体 NK-R" panose="02020400000000000000" pitchFamily="18" charset="-128"/>
                <a:ea typeface="UD デジタル 教科書体 NK-R" panose="02020400000000000000" pitchFamily="18" charset="-128"/>
                <a:cs typeface="メイリオ"/>
              </a:endParaRPr>
            </a:p>
          </p:txBody>
        </p:sp>
        <p:sp>
          <p:nvSpPr>
            <p:cNvPr id="1216" name="正方形/長方形 6"/>
            <p:cNvSpPr/>
            <p:nvPr/>
          </p:nvSpPr>
          <p:spPr>
            <a:xfrm>
              <a:off x="3900439" y="3182152"/>
              <a:ext cx="1470314" cy="947838"/>
            </a:xfrm>
            <a:prstGeom prst="rect">
              <a:avLst/>
            </a:prstGeom>
            <a:solidFill>
              <a:srgbClr val="0070C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latin typeface="UD デジタル 教科書体 NK-R" panose="02020400000000000000" pitchFamily="18" charset="-128"/>
                  <a:ea typeface="UD デジタル 教科書体 NK-R" panose="02020400000000000000" pitchFamily="18" charset="-128"/>
                  <a:cs typeface="メイリオ"/>
                </a:rPr>
                <a:t>プランニング</a:t>
              </a:r>
              <a:endParaRPr kumimoji="1" lang="en-US" altLang="ja-JP" sz="1600" b="1" dirty="0">
                <a:latin typeface="UD デジタル 教科書体 NK-R" panose="02020400000000000000" pitchFamily="18" charset="-128"/>
                <a:ea typeface="UD デジタル 教科書体 NK-R" panose="02020400000000000000" pitchFamily="18" charset="-128"/>
                <a:cs typeface="メイリオ"/>
              </a:endParaRPr>
            </a:p>
          </p:txBody>
        </p:sp>
        <p:sp>
          <p:nvSpPr>
            <p:cNvPr id="1217" name="正方形/長方形 7"/>
            <p:cNvSpPr/>
            <p:nvPr/>
          </p:nvSpPr>
          <p:spPr>
            <a:xfrm>
              <a:off x="2064249" y="4852125"/>
              <a:ext cx="1088524" cy="635688"/>
            </a:xfrm>
            <a:prstGeom prst="rect">
              <a:avLst/>
            </a:prstGeom>
            <a:solidFill>
              <a:schemeClr val="accent5">
                <a:lumMod val="7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サービス等</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利用計画案</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p:txBody>
        </p:sp>
        <p:sp>
          <p:nvSpPr>
            <p:cNvPr id="1218" name="正方形/長方形 8"/>
            <p:cNvSpPr/>
            <p:nvPr/>
          </p:nvSpPr>
          <p:spPr>
            <a:xfrm>
              <a:off x="5769344" y="3191094"/>
              <a:ext cx="1470314" cy="947838"/>
            </a:xfrm>
            <a:prstGeom prst="rect">
              <a:avLst/>
            </a:prstGeom>
            <a:solidFill>
              <a:srgbClr val="0070C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latin typeface="UD デジタル 教科書体 NK-R" panose="02020400000000000000" pitchFamily="18" charset="-128"/>
                  <a:ea typeface="UD デジタル 教科書体 NK-R" panose="02020400000000000000" pitchFamily="18" charset="-128"/>
                  <a:cs typeface="メイリオ"/>
                </a:rPr>
                <a:t>モニタリング</a:t>
              </a:r>
              <a:endParaRPr kumimoji="1" lang="en-US" altLang="ja-JP" sz="1600" b="1" dirty="0">
                <a:latin typeface="UD デジタル 教科書体 NK-R" panose="02020400000000000000" pitchFamily="18" charset="-128"/>
                <a:ea typeface="UD デジタル 教科書体 NK-R" panose="02020400000000000000" pitchFamily="18" charset="-128"/>
                <a:cs typeface="メイリオ"/>
              </a:endParaRPr>
            </a:p>
          </p:txBody>
        </p:sp>
        <p:sp>
          <p:nvSpPr>
            <p:cNvPr id="1219" name="正方形/長方形 9"/>
            <p:cNvSpPr/>
            <p:nvPr/>
          </p:nvSpPr>
          <p:spPr>
            <a:xfrm>
              <a:off x="7509281" y="3161781"/>
              <a:ext cx="1019845" cy="947838"/>
            </a:xfrm>
            <a:prstGeom prst="rect">
              <a:avLst/>
            </a:prstGeom>
            <a:solidFill>
              <a:srgbClr val="0070C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b="1" dirty="0">
                  <a:latin typeface="UD デジタル 教科書体 NK-R" panose="02020400000000000000" pitchFamily="18" charset="-128"/>
                  <a:ea typeface="UD デジタル 教科書体 NK-R" panose="02020400000000000000" pitchFamily="18" charset="-128"/>
                  <a:cs typeface="メイリオ"/>
                </a:rPr>
                <a:t>終結</a:t>
              </a:r>
              <a:endParaRPr kumimoji="1" lang="en-US" altLang="ja-JP" b="1" dirty="0">
                <a:latin typeface="UD デジタル 教科書体 NK-R" panose="02020400000000000000" pitchFamily="18" charset="-128"/>
                <a:ea typeface="UD デジタル 教科書体 NK-R" panose="02020400000000000000" pitchFamily="18" charset="-128"/>
                <a:cs typeface="メイリオ"/>
              </a:endParaRPr>
            </a:p>
          </p:txBody>
        </p:sp>
        <p:cxnSp>
          <p:nvCxnSpPr>
            <p:cNvPr id="1220" name="カギ線コネクタ 19"/>
            <p:cNvCxnSpPr>
              <a:cxnSpLocks/>
              <a:stCxn id="1218" idx="0"/>
              <a:endCxn id="1215" idx="0"/>
            </p:cNvCxnSpPr>
            <p:nvPr/>
          </p:nvCxnSpPr>
          <p:spPr>
            <a:xfrm rot="16200000" flipV="1">
              <a:off x="4615739" y="1302332"/>
              <a:ext cx="3365" cy="3774159"/>
            </a:xfrm>
            <a:prstGeom prst="bentConnector3">
              <a:avLst>
                <a:gd name="adj1" fmla="val 22744440"/>
              </a:avLst>
            </a:prstGeom>
            <a:ln w="101600">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1221" name="角丸四角形 48"/>
            <p:cNvSpPr/>
            <p:nvPr/>
          </p:nvSpPr>
          <p:spPr>
            <a:xfrm>
              <a:off x="1130766" y="4019087"/>
              <a:ext cx="754544" cy="46966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b="1" dirty="0">
                  <a:latin typeface="UD デジタル 教科書体 NK-R" panose="02020400000000000000" pitchFamily="18" charset="-128"/>
                  <a:ea typeface="UD デジタル 教科書体 NK-R" panose="02020400000000000000" pitchFamily="18" charset="-128"/>
                  <a:cs typeface="メイリオ"/>
                </a:rPr>
                <a:t>受理</a:t>
              </a:r>
            </a:p>
          </p:txBody>
        </p:sp>
        <p:sp>
          <p:nvSpPr>
            <p:cNvPr id="1222" name="角丸四角形 49"/>
            <p:cNvSpPr/>
            <p:nvPr/>
          </p:nvSpPr>
          <p:spPr>
            <a:xfrm>
              <a:off x="4196306" y="4019087"/>
              <a:ext cx="956804" cy="46966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b="1" dirty="0">
                  <a:latin typeface="UD デジタル 教科書体 NK-R" panose="02020400000000000000" pitchFamily="18" charset="-128"/>
                  <a:ea typeface="UD デジタル 教科書体 NK-R" panose="02020400000000000000" pitchFamily="18" charset="-128"/>
                  <a:cs typeface="メイリオ"/>
                </a:rPr>
                <a:t>介入</a:t>
              </a:r>
            </a:p>
          </p:txBody>
        </p:sp>
        <p:sp>
          <p:nvSpPr>
            <p:cNvPr id="1223" name="正方形/長方形 50"/>
            <p:cNvSpPr/>
            <p:nvPr/>
          </p:nvSpPr>
          <p:spPr>
            <a:xfrm>
              <a:off x="5307771" y="4852125"/>
              <a:ext cx="1173909" cy="653084"/>
            </a:xfrm>
            <a:prstGeom prst="rect">
              <a:avLst/>
            </a:prstGeom>
            <a:solidFill>
              <a:schemeClr val="accent5">
                <a:lumMod val="7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サービス等</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利用計画</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p:txBody>
        </p:sp>
        <p:sp>
          <p:nvSpPr>
            <p:cNvPr id="1224" name="正方形/長方形 51"/>
            <p:cNvSpPr/>
            <p:nvPr/>
          </p:nvSpPr>
          <p:spPr>
            <a:xfrm>
              <a:off x="3264603" y="4852125"/>
              <a:ext cx="666863" cy="635688"/>
            </a:xfrm>
            <a:prstGeom prst="rect">
              <a:avLst/>
            </a:prstGeom>
            <a:solidFill>
              <a:schemeClr val="accent5">
                <a:lumMod val="7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支給</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決定</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p:txBody>
        </p:sp>
        <p:cxnSp>
          <p:nvCxnSpPr>
            <p:cNvPr id="1225" name="直線コネクタ 53"/>
            <p:cNvCxnSpPr>
              <a:cxnSpLocks/>
              <a:stCxn id="1215" idx="2"/>
            </p:cNvCxnSpPr>
            <p:nvPr/>
          </p:nvCxnSpPr>
          <p:spPr>
            <a:xfrm flipH="1">
              <a:off x="1995185" y="4135567"/>
              <a:ext cx="735157" cy="734918"/>
            </a:xfrm>
            <a:prstGeom prst="line">
              <a:avLst/>
            </a:prstGeom>
            <a:ln w="63500">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1226" name="正方形/長方形 54"/>
            <p:cNvSpPr/>
            <p:nvPr/>
          </p:nvSpPr>
          <p:spPr>
            <a:xfrm>
              <a:off x="4029486" y="4852125"/>
              <a:ext cx="1173909" cy="653084"/>
            </a:xfrm>
            <a:prstGeom prst="rect">
              <a:avLst/>
            </a:prstGeom>
            <a:solidFill>
              <a:schemeClr val="accent5">
                <a:lumMod val="7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サービス</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担当者会議</a:t>
              </a:r>
              <a:endParaRPr kumimoji="1" lang="en-US" altLang="ja-JP" sz="1400" dirty="0">
                <a:latin typeface="UD デジタル 教科書体 NK-R" panose="02020400000000000000" pitchFamily="18" charset="-128"/>
                <a:ea typeface="UD デジタル 教科書体 NK-R" panose="02020400000000000000" pitchFamily="18" charset="-128"/>
                <a:cs typeface="メイリオ"/>
              </a:endParaRPr>
            </a:p>
          </p:txBody>
        </p:sp>
        <p:cxnSp>
          <p:nvCxnSpPr>
            <p:cNvPr id="1227" name="直線コネクタ 56"/>
            <p:cNvCxnSpPr>
              <a:cxnSpLocks/>
            </p:cNvCxnSpPr>
            <p:nvPr/>
          </p:nvCxnSpPr>
          <p:spPr>
            <a:xfrm>
              <a:off x="5397430" y="4136538"/>
              <a:ext cx="1084250" cy="715588"/>
            </a:xfrm>
            <a:prstGeom prst="line">
              <a:avLst/>
            </a:prstGeom>
            <a:ln w="63500">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1228" name="角丸四角形 63"/>
            <p:cNvSpPr/>
            <p:nvPr/>
          </p:nvSpPr>
          <p:spPr>
            <a:xfrm>
              <a:off x="289242" y="4019087"/>
              <a:ext cx="754544" cy="46966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b="1" dirty="0">
                  <a:latin typeface="UD デジタル 教科書体 NK-R" panose="02020400000000000000" pitchFamily="18" charset="-128"/>
                  <a:ea typeface="UD デジタル 教科書体 NK-R" panose="02020400000000000000" pitchFamily="18" charset="-128"/>
                  <a:cs typeface="メイリオ"/>
                </a:rPr>
                <a:t>受付</a:t>
              </a:r>
            </a:p>
          </p:txBody>
        </p:sp>
        <p:sp>
          <p:nvSpPr>
            <p:cNvPr id="1229" name="正方形/長方形 31"/>
            <p:cNvSpPr/>
            <p:nvPr/>
          </p:nvSpPr>
          <p:spPr>
            <a:xfrm>
              <a:off x="6622618" y="4852125"/>
              <a:ext cx="1173909" cy="653084"/>
            </a:xfrm>
            <a:prstGeom prst="rect">
              <a:avLst/>
            </a:prstGeom>
            <a:solidFill>
              <a:schemeClr val="accent5">
                <a:lumMod val="7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UD デジタル 教科書体 NK-R" panose="02020400000000000000" pitchFamily="18" charset="-128"/>
                  <a:ea typeface="UD デジタル 教科書体 NK-R" panose="02020400000000000000" pitchFamily="18" charset="-128"/>
                  <a:cs typeface="メイリオ"/>
                </a:rPr>
                <a:t>継続サービス利用支援</a:t>
              </a:r>
            </a:p>
          </p:txBody>
        </p:sp>
        <p:cxnSp>
          <p:nvCxnSpPr>
            <p:cNvPr id="1230" name="直線コネクタ 34"/>
            <p:cNvCxnSpPr>
              <a:cxnSpLocks/>
              <a:endCxn id="1229" idx="0"/>
            </p:cNvCxnSpPr>
            <p:nvPr/>
          </p:nvCxnSpPr>
          <p:spPr>
            <a:xfrm>
              <a:off x="6609311" y="4109619"/>
              <a:ext cx="600262" cy="742505"/>
            </a:xfrm>
            <a:prstGeom prst="line">
              <a:avLst/>
            </a:prstGeom>
            <a:ln w="63500">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1231" name="角丸四角形 47"/>
            <p:cNvSpPr/>
            <p:nvPr/>
          </p:nvSpPr>
          <p:spPr>
            <a:xfrm>
              <a:off x="6367094" y="4019087"/>
              <a:ext cx="956804" cy="46966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b="1" dirty="0">
                  <a:latin typeface="UD デジタル 教科書体 NK-R" panose="02020400000000000000" pitchFamily="18" charset="-128"/>
                  <a:ea typeface="UD デジタル 教科書体 NK-R" panose="02020400000000000000" pitchFamily="18" charset="-128"/>
                  <a:cs typeface="メイリオ"/>
                </a:rPr>
                <a:t>評価</a:t>
              </a:r>
            </a:p>
          </p:txBody>
        </p:sp>
      </p:grpSp>
      <p:sp>
        <p:nvSpPr>
          <p:cNvPr id="1232" name="右大かっこ 18"/>
          <p:cNvSpPr/>
          <p:nvPr/>
        </p:nvSpPr>
        <p:spPr>
          <a:xfrm rot="5400000">
            <a:off x="5522606" y="926501"/>
            <a:ext cx="339039" cy="7971596"/>
          </a:xfrm>
          <a:prstGeom prst="rightBracket">
            <a:avLst/>
          </a:prstGeom>
          <a:ln w="1143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33" name="テキスト ボックス 20"/>
          <p:cNvSpPr txBox="1"/>
          <p:nvPr/>
        </p:nvSpPr>
        <p:spPr>
          <a:xfrm>
            <a:off x="1689469" y="5172077"/>
            <a:ext cx="5576480" cy="523220"/>
          </a:xfrm>
          <a:prstGeom prst="rect">
            <a:avLst/>
          </a:prstGeom>
          <a:noFill/>
        </p:spPr>
        <p:txBody>
          <a:bodyPr wrap="square" rtlCol="0">
            <a:spAutoFit/>
          </a:bodyPr>
          <a:lstStyle/>
          <a:p>
            <a:r>
              <a:rPr kumimoji="1" lang="ja-JP" altLang="en-US" sz="2800" b="1" dirty="0">
                <a:latin typeface="UD デジタル 教科書体 NK-B" panose="02020700000000000000" pitchFamily="18" charset="-128"/>
                <a:ea typeface="UD デジタル 教科書体 NK-B" panose="02020700000000000000" pitchFamily="18" charset="-128"/>
              </a:rPr>
              <a:t>演習１～３日目：模擬事例</a:t>
            </a:r>
            <a:endParaRPr kumimoji="1" lang="en-US" altLang="ja-JP" sz="2800" b="1" dirty="0">
              <a:latin typeface="UD デジタル 教科書体 NK-B" panose="02020700000000000000" pitchFamily="18" charset="-128"/>
              <a:ea typeface="UD デジタル 教科書体 NK-B" panose="02020700000000000000" pitchFamily="18" charset="-128"/>
            </a:endParaRPr>
          </a:p>
        </p:txBody>
      </p:sp>
      <p:sp>
        <p:nvSpPr>
          <p:cNvPr id="1234" name="テキスト ボックス 37"/>
          <p:cNvSpPr txBox="1"/>
          <p:nvPr/>
        </p:nvSpPr>
        <p:spPr>
          <a:xfrm>
            <a:off x="4858980" y="5991769"/>
            <a:ext cx="5315590" cy="523220"/>
          </a:xfrm>
          <a:prstGeom prst="rect">
            <a:avLst/>
          </a:prstGeom>
          <a:noFill/>
        </p:spPr>
        <p:txBody>
          <a:bodyPr wrap="square" rtlCol="0">
            <a:spAutoFit/>
          </a:bodyPr>
          <a:lstStyle/>
          <a:p>
            <a:r>
              <a:rPr kumimoji="1" lang="ja-JP" altLang="en-US" sz="2800" b="1" dirty="0">
                <a:latin typeface="UD デジタル 教科書体 NK-B" panose="02020700000000000000" pitchFamily="18" charset="-128"/>
                <a:ea typeface="UD デジタル 教科書体 NK-B" panose="02020700000000000000" pitchFamily="18" charset="-128"/>
              </a:rPr>
              <a:t>演習４～６日目：　生事例</a:t>
            </a:r>
          </a:p>
        </p:txBody>
      </p:sp>
      <p:cxnSp>
        <p:nvCxnSpPr>
          <p:cNvPr id="1235" name="直線コネクタ 35"/>
          <p:cNvCxnSpPr>
            <a:cxnSpLocks/>
          </p:cNvCxnSpPr>
          <p:nvPr/>
        </p:nvCxnSpPr>
        <p:spPr>
          <a:xfrm>
            <a:off x="306173" y="974625"/>
            <a:ext cx="1144850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36" name="右大かっこ 52"/>
          <p:cNvSpPr/>
          <p:nvPr/>
        </p:nvSpPr>
        <p:spPr>
          <a:xfrm rot="5400000">
            <a:off x="6960038" y="2246845"/>
            <a:ext cx="339039" cy="7076884"/>
          </a:xfrm>
          <a:prstGeom prst="rightBracket">
            <a:avLst/>
          </a:prstGeom>
          <a:ln w="1143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87792321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1" name="角丸四角形 3"/>
          <p:cNvSpPr/>
          <p:nvPr/>
        </p:nvSpPr>
        <p:spPr>
          <a:xfrm>
            <a:off x="981307" y="579863"/>
            <a:ext cx="10459844" cy="553100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6000" b="1" dirty="0">
                <a:latin typeface="UD デジタル 教科書体 NK-B" panose="02020700000000000000" pitchFamily="18" charset="-128"/>
                <a:ea typeface="UD デジタル 教科書体 NK-B" panose="02020700000000000000" pitchFamily="18" charset="-128"/>
              </a:rPr>
              <a:t>本人像を深める演習</a:t>
            </a:r>
            <a:endParaRPr kumimoji="1" lang="en-US" altLang="ja-JP" sz="6000" b="1" dirty="0">
              <a:latin typeface="UD デジタル 教科書体 NK-B" panose="02020700000000000000" pitchFamily="18" charset="-128"/>
              <a:ea typeface="UD デジタル 教科書体 NK-B" panose="02020700000000000000" pitchFamily="18" charset="-128"/>
            </a:endParaRPr>
          </a:p>
          <a:p>
            <a:pPr algn="ctr"/>
            <a:endParaRPr kumimoji="1" lang="en-US" altLang="ja-JP" sz="6000" b="1" dirty="0">
              <a:latin typeface="UD デジタル 教科書体 NK-B" panose="02020700000000000000" pitchFamily="18" charset="-128"/>
              <a:ea typeface="UD デジタル 教科書体 NK-B" panose="02020700000000000000" pitchFamily="18" charset="-128"/>
            </a:endParaRPr>
          </a:p>
          <a:p>
            <a:pPr algn="ctr"/>
            <a:r>
              <a:rPr kumimoji="1" lang="ja-JP" altLang="en-US" sz="4000" b="1" dirty="0">
                <a:latin typeface="UD デジタル 教科書体 NK-B" panose="02020700000000000000" pitchFamily="18" charset="-128"/>
                <a:ea typeface="UD デジタル 教科書体 NK-B" panose="02020700000000000000" pitchFamily="18" charset="-128"/>
              </a:rPr>
              <a:t>ファシリテーショングラフィック</a:t>
            </a:r>
            <a:endParaRPr kumimoji="1" lang="en-US" altLang="ja-JP" sz="4000" b="1"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328680806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 name="タイトル 1"/>
          <p:cNvSpPr>
            <a:spLocks noGrp="1"/>
          </p:cNvSpPr>
          <p:nvPr>
            <p:ph type="title"/>
          </p:nvPr>
        </p:nvSpPr>
        <p:spPr>
          <a:xfrm>
            <a:off x="322118" y="32618"/>
            <a:ext cx="10515600" cy="1325563"/>
          </a:xfrm>
        </p:spPr>
        <p:txBody>
          <a:bodyPr>
            <a:normAutofit/>
          </a:bodyPr>
          <a:lstStyle/>
          <a:p>
            <a:r>
              <a:rPr lang="ja-JP" altLang="en-US" b="1" dirty="0">
                <a:latin typeface="UD デジタル 教科書体 NK-B" panose="02020700000000000000" pitchFamily="18" charset="-128"/>
                <a:ea typeface="UD デジタル 教科書体 NK-B" panose="02020700000000000000" pitchFamily="18" charset="-128"/>
              </a:rPr>
              <a:t>演習の流れ</a:t>
            </a:r>
            <a:br>
              <a:rPr lang="en-US" altLang="ja-JP" b="1" dirty="0">
                <a:latin typeface="UD デジタル 教科書体 NK-B" panose="02020700000000000000" pitchFamily="18" charset="-128"/>
                <a:ea typeface="UD デジタル 教科書体 NK-B" panose="02020700000000000000" pitchFamily="18" charset="-128"/>
              </a:rPr>
            </a:br>
            <a:r>
              <a:rPr lang="ja-JP" altLang="en-US" sz="2700" b="1" dirty="0">
                <a:latin typeface="UD デジタル 教科書体 NK-B" panose="02020700000000000000" pitchFamily="18" charset="-128"/>
                <a:ea typeface="UD デジタル 教科書体 NK-B" panose="02020700000000000000" pitchFamily="18" charset="-128"/>
              </a:rPr>
              <a:t>（受講者は相談支援専門員、ファシリテーターは司会兼、事例提供者）</a:t>
            </a:r>
            <a:endParaRPr kumimoji="1" lang="ja-JP" altLang="en-US" sz="2700" b="1" dirty="0">
              <a:latin typeface="UD デジタル 教科書体 NK-B" panose="02020700000000000000" pitchFamily="18" charset="-128"/>
              <a:ea typeface="UD デジタル 教科書体 NK-B" panose="02020700000000000000" pitchFamily="18" charset="-128"/>
            </a:endParaRPr>
          </a:p>
        </p:txBody>
      </p:sp>
      <p:graphicFrame>
        <p:nvGraphicFramePr>
          <p:cNvPr id="3308" name="表 4"/>
          <p:cNvGraphicFramePr>
            <a:graphicFrameLocks noGrp="1"/>
          </p:cNvGraphicFramePr>
          <p:nvPr>
            <p:ph idx="1"/>
            <p:extLst>
              <p:ext uri="{D42A27DB-BD31-4B8C-83A1-F6EECF244321}">
                <p14:modId xmlns:p14="http://schemas.microsoft.com/office/powerpoint/2010/main" val="354042388"/>
              </p:ext>
            </p:extLst>
          </p:nvPr>
        </p:nvGraphicFramePr>
        <p:xfrm>
          <a:off x="345688" y="1278858"/>
          <a:ext cx="11524194" cy="4943522"/>
        </p:xfrm>
        <a:graphic>
          <a:graphicData uri="http://schemas.openxmlformats.org/drawingml/2006/table">
            <a:tbl>
              <a:tblPr firstRow="1" bandRow="1">
                <a:tableStyleId>{93296810-A885-4BE3-A3E7-6D5BEEA58F35}</a:tableStyleId>
              </a:tblPr>
              <a:tblGrid>
                <a:gridCol w="8781687">
                  <a:extLst>
                    <a:ext uri="{9D8B030D-6E8A-4147-A177-3AD203B41FA5}">
                      <a16:colId xmlns:a16="http://schemas.microsoft.com/office/drawing/2014/main" val="20000"/>
                    </a:ext>
                  </a:extLst>
                </a:gridCol>
                <a:gridCol w="2742507">
                  <a:extLst>
                    <a:ext uri="{9D8B030D-6E8A-4147-A177-3AD203B41FA5}">
                      <a16:colId xmlns:a16="http://schemas.microsoft.com/office/drawing/2014/main" val="20001"/>
                    </a:ext>
                  </a:extLst>
                </a:gridCol>
              </a:tblGrid>
              <a:tr h="807800">
                <a:tc>
                  <a:txBody>
                    <a:bodyPr/>
                    <a:lstStyle/>
                    <a:p>
                      <a:pPr algn="ctr"/>
                      <a:r>
                        <a:rPr kumimoji="1" lang="ja-JP" altLang="en-US" sz="3200" dirty="0">
                          <a:latin typeface="UD デジタル 教科書体 NK-B" panose="02020700000000000000" pitchFamily="18" charset="-128"/>
                          <a:ea typeface="UD デジタル 教科書体 NK-B" panose="02020700000000000000" pitchFamily="18" charset="-128"/>
                        </a:rPr>
                        <a:t>演習内容</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dirty="0">
                          <a:latin typeface="UD デジタル 教科書体 NK-B" panose="02020700000000000000" pitchFamily="18" charset="-128"/>
                          <a:ea typeface="UD デジタル 教科書体 NK-B" panose="02020700000000000000" pitchFamily="18" charset="-128"/>
                        </a:rPr>
                        <a:t>時間（目安）</a:t>
                      </a:r>
                    </a:p>
                  </a:txBody>
                  <a:tcPr/>
                </a:tc>
                <a:extLst>
                  <a:ext uri="{0D108BD9-81ED-4DB2-BD59-A6C34878D82A}">
                    <a16:rowId xmlns:a16="http://schemas.microsoft.com/office/drawing/2014/main" val="10000"/>
                  </a:ext>
                </a:extLst>
              </a:tr>
              <a:tr h="2298760">
                <a:tc>
                  <a:txBody>
                    <a:bodyPr/>
                    <a:lstStyle/>
                    <a:p>
                      <a:pPr marL="0" indent="0">
                        <a:buFont typeface="+mj-ea"/>
                        <a:buNone/>
                      </a:pPr>
                      <a:r>
                        <a:rPr kumimoji="1" lang="ja-JP" altLang="en-US" sz="2400" b="1" dirty="0">
                          <a:latin typeface="UD デジタル 教科書体 NK-B" panose="02020700000000000000" pitchFamily="18" charset="-128"/>
                          <a:ea typeface="UD デジタル 教科書体 NK-B" panose="02020700000000000000" pitchFamily="18" charset="-128"/>
                        </a:rPr>
                        <a:t>①事前に提示されている基本情報の確認に加え、相談支援専</a:t>
                      </a:r>
                      <a:endParaRPr kumimoji="1" lang="en-US" altLang="ja-JP" sz="2400" b="1" dirty="0">
                        <a:latin typeface="UD デジタル 教科書体 NK-B" panose="02020700000000000000" pitchFamily="18" charset="-128"/>
                        <a:ea typeface="UD デジタル 教科書体 NK-B" panose="02020700000000000000" pitchFamily="18" charset="-128"/>
                      </a:endParaRPr>
                    </a:p>
                    <a:p>
                      <a:pPr marL="0" indent="0">
                        <a:buFont typeface="+mj-ea"/>
                        <a:buNone/>
                      </a:pPr>
                      <a:r>
                        <a:rPr kumimoji="1" lang="ja-JP" altLang="en-US" sz="2400" b="1" dirty="0">
                          <a:latin typeface="UD デジタル 教科書体 NK-B" panose="02020700000000000000" pitchFamily="18" charset="-128"/>
                          <a:ea typeface="UD デジタル 教科書体 NK-B" panose="02020700000000000000" pitchFamily="18" charset="-128"/>
                        </a:rPr>
                        <a:t>門員として得たいと思う情報を事例提供者（司会）に質問する。</a:t>
                      </a:r>
                      <a:endParaRPr kumimoji="1" lang="en-US" altLang="ja-JP" sz="2400" b="1" dirty="0">
                        <a:latin typeface="UD デジタル 教科書体 NK-B" panose="02020700000000000000" pitchFamily="18" charset="-128"/>
                        <a:ea typeface="UD デジタル 教科書体 NK-B" panose="02020700000000000000" pitchFamily="18" charset="-128"/>
                      </a:endParaRPr>
                    </a:p>
                    <a:p>
                      <a:pPr marL="0" indent="0">
                        <a:buFont typeface="+mj-ea"/>
                        <a:buNone/>
                      </a:pPr>
                      <a:endParaRPr kumimoji="1" lang="en-US" altLang="ja-JP" sz="2400" b="1" dirty="0">
                        <a:latin typeface="UD デジタル 教科書体 NK-B" panose="02020700000000000000" pitchFamily="18" charset="-128"/>
                        <a:ea typeface="UD デジタル 教科書体 NK-B" panose="02020700000000000000" pitchFamily="18" charset="-128"/>
                      </a:endParaRPr>
                    </a:p>
                    <a:p>
                      <a:pPr marL="0" indent="0">
                        <a:buFont typeface="+mj-ea"/>
                        <a:buNone/>
                      </a:pPr>
                      <a:r>
                        <a:rPr kumimoji="1" lang="en-US" altLang="ja-JP" sz="2400" dirty="0">
                          <a:latin typeface="UD デジタル 教科書体 NK-B" panose="02020700000000000000" pitchFamily="18" charset="-128"/>
                          <a:ea typeface="UD デジタル 教科書体 NK-B" panose="02020700000000000000" pitchFamily="18" charset="-128"/>
                        </a:rPr>
                        <a:t>※</a:t>
                      </a:r>
                      <a:r>
                        <a:rPr kumimoji="1" lang="ja-JP" altLang="en-US" sz="2400" dirty="0">
                          <a:latin typeface="UD デジタル 教科書体 NK-B" panose="02020700000000000000" pitchFamily="18" charset="-128"/>
                          <a:ea typeface="UD デジタル 教科書体 NK-B" panose="02020700000000000000" pitchFamily="18" charset="-128"/>
                        </a:rPr>
                        <a:t>興味本位ではなく、意図をもって質問して下さい</a:t>
                      </a:r>
                      <a:endParaRPr kumimoji="1" lang="en-US" altLang="ja-JP" sz="2400" dirty="0">
                        <a:latin typeface="UD デジタル 教科書体 NK-B" panose="02020700000000000000" pitchFamily="18" charset="-128"/>
                        <a:ea typeface="UD デジタル 教科書体 NK-B" panose="02020700000000000000" pitchFamily="18" charset="-128"/>
                      </a:endParaRPr>
                    </a:p>
                  </a:txBody>
                  <a:tcPr/>
                </a:tc>
                <a:tc>
                  <a:txBody>
                    <a:bodyPr/>
                    <a:lstStyle/>
                    <a:p>
                      <a:pPr algn="ctr"/>
                      <a:r>
                        <a:rPr kumimoji="1" lang="en-US" altLang="ja-JP" sz="4800" dirty="0">
                          <a:latin typeface="UD デジタル 教科書体 NK-B" panose="02020700000000000000" pitchFamily="18" charset="-128"/>
                          <a:ea typeface="UD デジタル 教科書体 NK-B" panose="02020700000000000000" pitchFamily="18" charset="-128"/>
                        </a:rPr>
                        <a:t>110</a:t>
                      </a:r>
                      <a:r>
                        <a:rPr kumimoji="1" lang="ja-JP" altLang="en-US" sz="4800" dirty="0">
                          <a:latin typeface="UD デジタル 教科書体 NK-B" panose="02020700000000000000" pitchFamily="18" charset="-128"/>
                          <a:ea typeface="UD デジタル 教科書体 NK-B" panose="02020700000000000000" pitchFamily="18" charset="-128"/>
                        </a:rPr>
                        <a:t>分</a:t>
                      </a:r>
                      <a:endParaRPr kumimoji="1" lang="en-US" altLang="ja-JP" sz="4800" dirty="0">
                        <a:latin typeface="UD デジタル 教科書体 NK-B" panose="02020700000000000000" pitchFamily="18" charset="-128"/>
                        <a:ea typeface="UD デジタル 教科書体 NK-B" panose="02020700000000000000" pitchFamily="18" charset="-128"/>
                      </a:endParaRPr>
                    </a:p>
                  </a:txBody>
                  <a:tcPr/>
                </a:tc>
                <a:extLst>
                  <a:ext uri="{0D108BD9-81ED-4DB2-BD59-A6C34878D82A}">
                    <a16:rowId xmlns:a16="http://schemas.microsoft.com/office/drawing/2014/main" val="10001"/>
                  </a:ext>
                </a:extLst>
              </a:tr>
              <a:tr h="1836962">
                <a:tc>
                  <a:txBody>
                    <a:bodyPr/>
                    <a:lstStyle/>
                    <a:p>
                      <a:r>
                        <a:rPr kumimoji="1" lang="ja-JP" altLang="en-US" sz="2400" b="1" dirty="0">
                          <a:latin typeface="UD デジタル 教科書体 NK-B" panose="02020700000000000000" pitchFamily="18" charset="-128"/>
                          <a:ea typeface="UD デジタル 教科書体 NK-B" panose="02020700000000000000" pitchFamily="18" charset="-128"/>
                        </a:rPr>
                        <a:t>②ストレングス（本人の強み）をホワイトボードを見ながら自由にあげ、ストレングス表に整理していく。</a:t>
                      </a:r>
                      <a:endParaRPr kumimoji="1" lang="en-US" altLang="ja-JP" sz="2400" b="1" dirty="0">
                        <a:latin typeface="UD デジタル 教科書体 NK-B" panose="02020700000000000000" pitchFamily="18" charset="-128"/>
                        <a:ea typeface="UD デジタル 教科書体 NK-B" panose="02020700000000000000" pitchFamily="18" charset="-128"/>
                      </a:endParaRPr>
                    </a:p>
                    <a:p>
                      <a:endParaRPr kumimoji="1" lang="en-US" altLang="ja-JP" sz="2400" b="1" dirty="0">
                        <a:latin typeface="UD デジタル 教科書体 NK-B" panose="02020700000000000000" pitchFamily="18" charset="-128"/>
                        <a:ea typeface="UD デジタル 教科書体 NK-B" panose="02020700000000000000" pitchFamily="18" charset="-128"/>
                      </a:endParaRPr>
                    </a:p>
                    <a:p>
                      <a:r>
                        <a:rPr kumimoji="1" lang="en-US" altLang="ja-JP" sz="2400" dirty="0">
                          <a:latin typeface="UD デジタル 教科書体 NK-B" panose="02020700000000000000" pitchFamily="18" charset="-128"/>
                          <a:ea typeface="UD デジタル 教科書体 NK-B" panose="02020700000000000000" pitchFamily="18" charset="-128"/>
                        </a:rPr>
                        <a:t>※</a:t>
                      </a:r>
                      <a:r>
                        <a:rPr kumimoji="1" lang="ja-JP" altLang="en-US" sz="2400" dirty="0">
                          <a:latin typeface="UD デジタル 教科書体 NK-B" panose="02020700000000000000" pitchFamily="18" charset="-128"/>
                          <a:ea typeface="UD デジタル 教科書体 NK-B" panose="02020700000000000000" pitchFamily="18" charset="-128"/>
                        </a:rPr>
                        <a:t>リフレーミングも意識する</a:t>
                      </a:r>
                    </a:p>
                  </a:txBody>
                  <a:tcPr/>
                </a:tc>
                <a:tc>
                  <a:txBody>
                    <a:bodyPr/>
                    <a:lstStyle/>
                    <a:p>
                      <a:pPr algn="ctr"/>
                      <a:r>
                        <a:rPr kumimoji="1" lang="en-US" altLang="ja-JP" sz="4800" dirty="0">
                          <a:solidFill>
                            <a:schemeClr val="tx1"/>
                          </a:solidFill>
                          <a:latin typeface="UD デジタル 教科書体 NK-B" panose="02020700000000000000" pitchFamily="18" charset="-128"/>
                          <a:ea typeface="UD デジタル 教科書体 NK-B" panose="02020700000000000000" pitchFamily="18" charset="-128"/>
                        </a:rPr>
                        <a:t>40</a:t>
                      </a:r>
                      <a:r>
                        <a:rPr kumimoji="1" lang="ja-JP" altLang="en-US" sz="4800" dirty="0">
                          <a:solidFill>
                            <a:schemeClr val="tx1"/>
                          </a:solidFill>
                          <a:latin typeface="UD デジタル 教科書体 NK-B" panose="02020700000000000000" pitchFamily="18" charset="-128"/>
                          <a:ea typeface="UD デジタル 教科書体 NK-B" panose="02020700000000000000" pitchFamily="18" charset="-128"/>
                        </a:rPr>
                        <a:t>分</a:t>
                      </a:r>
                      <a:endParaRPr kumimoji="1" lang="en-US" altLang="ja-JP" sz="4800" dirty="0">
                        <a:solidFill>
                          <a:schemeClr val="tx1"/>
                        </a:solidFill>
                        <a:latin typeface="UD デジタル 教科書体 NK-B" panose="02020700000000000000" pitchFamily="18" charset="-128"/>
                        <a:ea typeface="UD デジタル 教科書体 NK-B" panose="02020700000000000000" pitchFamily="18" charset="-128"/>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3120848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4" name="タイトル 1"/>
          <p:cNvSpPr>
            <a:spLocks noGrp="1"/>
          </p:cNvSpPr>
          <p:nvPr>
            <p:ph type="title"/>
          </p:nvPr>
        </p:nvSpPr>
        <p:spPr/>
        <p:txBody>
          <a:bodyPr>
            <a:normAutofit/>
          </a:bodyPr>
          <a:lstStyle/>
          <a:p>
            <a:pPr algn="ctr"/>
            <a:r>
              <a:rPr lang="ja-JP" altLang="en-US" sz="4800" b="1" dirty="0">
                <a:solidFill>
                  <a:srgbClr val="FF0000"/>
                </a:solidFill>
                <a:latin typeface="UD デジタル 教科書体 NK-B" panose="02020700000000000000" pitchFamily="18" charset="-128"/>
                <a:ea typeface="UD デジタル 教科書体 NK-B" panose="02020700000000000000" pitchFamily="18" charset="-128"/>
              </a:rPr>
              <a:t>目的：本人像を深める！</a:t>
            </a:r>
          </a:p>
        </p:txBody>
      </p:sp>
      <p:sp>
        <p:nvSpPr>
          <p:cNvPr id="3315" name="コンテンツ プレースホルダー 2"/>
          <p:cNvSpPr>
            <a:spLocks noGrp="1"/>
          </p:cNvSpPr>
          <p:nvPr>
            <p:ph idx="1"/>
          </p:nvPr>
        </p:nvSpPr>
        <p:spPr>
          <a:xfrm>
            <a:off x="577517" y="1825625"/>
            <a:ext cx="11165304" cy="4351338"/>
          </a:xfrm>
        </p:spPr>
        <p:txBody>
          <a:bodyPr>
            <a:noAutofit/>
          </a:bodyPr>
          <a:lstStyle/>
          <a:p>
            <a:pPr marL="0" indent="0">
              <a:buNone/>
            </a:pPr>
            <a:r>
              <a:rPr lang="ja-JP" altLang="en-US" sz="3600" b="1" dirty="0">
                <a:latin typeface="UD デジタル 教科書体 NK-B" panose="02020700000000000000" pitchFamily="18" charset="-128"/>
                <a:ea typeface="UD デジタル 教科書体 NK-B" panose="02020700000000000000" pitchFamily="18" charset="-128"/>
              </a:rPr>
              <a:t>ポイント１</a:t>
            </a:r>
            <a:endParaRPr lang="en-US" altLang="ja-JP" sz="3600" b="1"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3600" b="1" dirty="0">
                <a:latin typeface="UD デジタル 教科書体 NK-B" panose="02020700000000000000" pitchFamily="18" charset="-128"/>
                <a:ea typeface="UD デジタル 教科書体 NK-B" panose="02020700000000000000" pitchFamily="18" charset="-128"/>
              </a:rPr>
              <a:t>県二さんは、どういう人か</a:t>
            </a:r>
            <a:r>
              <a:rPr lang="en-US" altLang="ja-JP" sz="3600" b="1" dirty="0">
                <a:latin typeface="UD デジタル 教科書体 NK-B" panose="02020700000000000000" pitchFamily="18" charset="-128"/>
                <a:ea typeface="UD デジタル 教科書体 NK-B" panose="02020700000000000000" pitchFamily="18" charset="-128"/>
              </a:rPr>
              <a:t>…</a:t>
            </a:r>
            <a:r>
              <a:rPr lang="ja-JP" altLang="en-US" sz="3600" b="1" dirty="0">
                <a:latin typeface="UD デジタル 教科書体 NK-B" panose="02020700000000000000" pitchFamily="18" charset="-128"/>
                <a:ea typeface="UD デジタル 教科書体 NK-B" panose="02020700000000000000" pitchFamily="18" charset="-128"/>
              </a:rPr>
              <a:t>を知る</a:t>
            </a:r>
            <a:endParaRPr lang="en-US" altLang="ja-JP" sz="3600" b="1"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3600" b="1"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3600" b="1" dirty="0">
                <a:latin typeface="UD デジタル 教科書体 NK-B" panose="02020700000000000000" pitchFamily="18" charset="-128"/>
                <a:ea typeface="UD デジタル 教科書体 NK-B" panose="02020700000000000000" pitchFamily="18" charset="-128"/>
              </a:rPr>
              <a:t>ポイント２</a:t>
            </a:r>
            <a:endParaRPr lang="en-US" altLang="ja-JP" sz="3600" b="1"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3600" b="1" dirty="0">
                <a:latin typeface="UD デジタル 教科書体 NK-B" panose="02020700000000000000" pitchFamily="18" charset="-128"/>
                <a:ea typeface="UD デジタル 教科書体 NK-B" panose="02020700000000000000" pitchFamily="18" charset="-128"/>
              </a:rPr>
              <a:t>県二さんは、どういう生活をしてきたのか</a:t>
            </a:r>
            <a:r>
              <a:rPr lang="en-US" altLang="ja-JP" sz="3600" b="1" dirty="0">
                <a:latin typeface="UD デジタル 教科書体 NK-B" panose="02020700000000000000" pitchFamily="18" charset="-128"/>
                <a:ea typeface="UD デジタル 教科書体 NK-B" panose="02020700000000000000" pitchFamily="18" charset="-128"/>
              </a:rPr>
              <a:t>…</a:t>
            </a:r>
            <a:r>
              <a:rPr lang="ja-JP" altLang="en-US" sz="3600" b="1" dirty="0">
                <a:latin typeface="UD デジタル 教科書体 NK-B" panose="02020700000000000000" pitchFamily="18" charset="-128"/>
                <a:ea typeface="UD デジタル 教科書体 NK-B" panose="02020700000000000000" pitchFamily="18" charset="-128"/>
              </a:rPr>
              <a:t>を知る</a:t>
            </a:r>
            <a:endParaRPr lang="en-US" altLang="ja-JP" sz="3600" b="1"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3600" b="1"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3600" b="1" dirty="0">
                <a:latin typeface="UD デジタル 教科書体 NK-B" panose="02020700000000000000" pitchFamily="18" charset="-128"/>
                <a:ea typeface="UD デジタル 教科書体 NK-B" panose="02020700000000000000" pitchFamily="18" charset="-128"/>
              </a:rPr>
              <a:t>ポイント３</a:t>
            </a:r>
            <a:endParaRPr lang="en-US" altLang="ja-JP" sz="3600" b="1"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3600" b="1" dirty="0">
                <a:latin typeface="UD デジタル 教科書体 NK-B" panose="02020700000000000000" pitchFamily="18" charset="-128"/>
                <a:ea typeface="UD デジタル 教科書体 NK-B" panose="02020700000000000000" pitchFamily="18" charset="-128"/>
              </a:rPr>
              <a:t>県二さんは、どういう生活を希望しているのか</a:t>
            </a:r>
            <a:r>
              <a:rPr lang="en-US" altLang="ja-JP" sz="3600" b="1" dirty="0">
                <a:latin typeface="UD デジタル 教科書体 NK-B" panose="02020700000000000000" pitchFamily="18" charset="-128"/>
                <a:ea typeface="UD デジタル 教科書体 NK-B" panose="02020700000000000000" pitchFamily="18" charset="-128"/>
              </a:rPr>
              <a:t>…</a:t>
            </a:r>
            <a:r>
              <a:rPr lang="ja-JP" altLang="en-US" sz="3600" b="1" dirty="0">
                <a:latin typeface="UD デジタル 教科書体 NK-B" panose="02020700000000000000" pitchFamily="18" charset="-128"/>
                <a:ea typeface="UD デジタル 教科書体 NK-B" panose="02020700000000000000" pitchFamily="18" charset="-128"/>
              </a:rPr>
              <a:t>を知る</a:t>
            </a:r>
            <a:endParaRPr lang="en-US" altLang="ja-JP" sz="3600" b="1"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3600" b="1" dirty="0">
              <a:latin typeface="UD デジタル 教科書体 NK-B" panose="02020700000000000000" pitchFamily="18" charset="-128"/>
              <a:ea typeface="UD デジタル 教科書体 NK-B" panose="02020700000000000000" pitchFamily="18" charset="-128"/>
            </a:endParaRPr>
          </a:p>
          <a:p>
            <a:pPr marL="0" indent="0">
              <a:buNone/>
            </a:pPr>
            <a:endParaRPr lang="ja-JP" altLang="en-US" b="1"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58325590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1" name="タイトル 1"/>
          <p:cNvSpPr>
            <a:spLocks noGrp="1"/>
          </p:cNvSpPr>
          <p:nvPr>
            <p:ph type="title"/>
          </p:nvPr>
        </p:nvSpPr>
        <p:spPr>
          <a:xfrm>
            <a:off x="527449" y="168235"/>
            <a:ext cx="6246614" cy="1325563"/>
          </a:xfrm>
        </p:spPr>
        <p:txBody>
          <a:bodyPr>
            <a:normAutofit/>
          </a:bodyPr>
          <a:lstStyle/>
          <a:p>
            <a:r>
              <a:rPr kumimoji="1" lang="ja-JP" altLang="en-US" b="1" dirty="0">
                <a:latin typeface="UD デジタル 教科書体 NK-B" panose="02020700000000000000" pitchFamily="18" charset="-128"/>
                <a:ea typeface="UD デジタル 教科書体 NK-B" panose="02020700000000000000" pitchFamily="18" charset="-128"/>
              </a:rPr>
              <a:t>県二さんの想いは？</a:t>
            </a:r>
          </a:p>
        </p:txBody>
      </p:sp>
      <p:pic>
        <p:nvPicPr>
          <p:cNvPr id="3322" name="コンテンツ プレースホルダー 3"/>
          <p:cNvPicPr>
            <a:picLocks noGrp="1" noChangeAspect="1"/>
          </p:cNvPicPr>
          <p:nvPr>
            <p:ph idx="1"/>
          </p:nvPr>
        </p:nvPicPr>
        <p:blipFill>
          <a:blip r:embed="rId3"/>
          <a:stretch>
            <a:fillRect/>
          </a:stretch>
        </p:blipFill>
        <p:spPr>
          <a:xfrm rot="20652619">
            <a:off x="510328" y="4525941"/>
            <a:ext cx="1541250" cy="1829377"/>
          </a:xfrm>
          <a:prstGeom prst="rect">
            <a:avLst/>
          </a:prstGeom>
        </p:spPr>
      </p:pic>
      <p:sp>
        <p:nvSpPr>
          <p:cNvPr id="3323" name="思考の吹き出し: 雲形 4"/>
          <p:cNvSpPr/>
          <p:nvPr/>
        </p:nvSpPr>
        <p:spPr>
          <a:xfrm>
            <a:off x="6408538" y="5057548"/>
            <a:ext cx="5326857" cy="1686786"/>
          </a:xfrm>
          <a:prstGeom prst="cloudCallout">
            <a:avLst>
              <a:gd name="adj1" fmla="val -69130"/>
              <a:gd name="adj2" fmla="val 7447"/>
            </a:avLst>
          </a:prstGeom>
          <a:solidFill>
            <a:srgbClr val="FBFD9F"/>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b="1" dirty="0">
                <a:latin typeface="UD デジタル 教科書体 NK-B" panose="02020700000000000000" pitchFamily="18" charset="-128"/>
                <a:ea typeface="UD デジタル 教科書体 NK-B" panose="02020700000000000000" pitchFamily="18" charset="-128"/>
              </a:rPr>
              <a:t>お母さんが亡くなって半年、</a:t>
            </a:r>
            <a:endParaRPr kumimoji="1" lang="en-US" altLang="ja-JP" sz="2000" b="1" dirty="0">
              <a:latin typeface="UD デジタル 教科書体 NK-B" panose="02020700000000000000" pitchFamily="18" charset="-128"/>
              <a:ea typeface="UD デジタル 教科書体 NK-B" panose="02020700000000000000" pitchFamily="18" charset="-128"/>
            </a:endParaRPr>
          </a:p>
          <a:p>
            <a:pPr algn="ctr"/>
            <a:r>
              <a:rPr kumimoji="1" lang="ja-JP" altLang="en-US" sz="2000" b="1" dirty="0">
                <a:latin typeface="UD デジタル 教科書体 NK-B" panose="02020700000000000000" pitchFamily="18" charset="-128"/>
                <a:ea typeface="UD デジタル 教科書体 NK-B" panose="02020700000000000000" pitchFamily="18" charset="-128"/>
              </a:rPr>
              <a:t>まだまだ悲しみにひたっている。</a:t>
            </a:r>
          </a:p>
        </p:txBody>
      </p:sp>
      <p:sp>
        <p:nvSpPr>
          <p:cNvPr id="3325" name="思考の吹き出し: 雲形 6"/>
          <p:cNvSpPr/>
          <p:nvPr/>
        </p:nvSpPr>
        <p:spPr>
          <a:xfrm>
            <a:off x="5983783" y="1051493"/>
            <a:ext cx="4591050" cy="1884952"/>
          </a:xfrm>
          <a:prstGeom prst="cloudCallout">
            <a:avLst>
              <a:gd name="adj1" fmla="val -85291"/>
              <a:gd name="adj2" fmla="val 47864"/>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b="1" dirty="0">
                <a:latin typeface="UD デジタル 教科書体 NK-B" panose="02020700000000000000" pitchFamily="18" charset="-128"/>
                <a:ea typeface="UD デジタル 教科書体 NK-B" panose="02020700000000000000" pitchFamily="18" charset="-128"/>
              </a:rPr>
              <a:t>今の生活を前向きに</a:t>
            </a:r>
            <a:endParaRPr kumimoji="1" lang="en-US" altLang="ja-JP" sz="2000" b="1" dirty="0">
              <a:latin typeface="UD デジタル 教科書体 NK-B" panose="02020700000000000000" pitchFamily="18" charset="-128"/>
              <a:ea typeface="UD デジタル 教科書体 NK-B" panose="02020700000000000000" pitchFamily="18" charset="-128"/>
            </a:endParaRPr>
          </a:p>
          <a:p>
            <a:pPr algn="ctr"/>
            <a:r>
              <a:rPr kumimoji="1" lang="ja-JP" altLang="en-US" sz="2000" b="1" dirty="0">
                <a:latin typeface="UD デジタル 教科書体 NK-B" panose="02020700000000000000" pitchFamily="18" charset="-128"/>
                <a:ea typeface="UD デジタル 教科書体 NK-B" panose="02020700000000000000" pitchFamily="18" charset="-128"/>
              </a:rPr>
              <a:t>楽しんでいる。</a:t>
            </a:r>
          </a:p>
        </p:txBody>
      </p:sp>
      <p:sp>
        <p:nvSpPr>
          <p:cNvPr id="3326" name="二等辺三角形 7"/>
          <p:cNvSpPr/>
          <p:nvPr/>
        </p:nvSpPr>
        <p:spPr>
          <a:xfrm>
            <a:off x="2469163" y="1519368"/>
            <a:ext cx="2936081" cy="4904191"/>
          </a:xfrm>
          <a:prstGeom prst="triangle">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327" name="直線コネクタ 9"/>
          <p:cNvCxnSpPr>
            <a:cxnSpLocks/>
          </p:cNvCxnSpPr>
          <p:nvPr/>
        </p:nvCxnSpPr>
        <p:spPr>
          <a:xfrm>
            <a:off x="3371850" y="3429000"/>
            <a:ext cx="1181100" cy="0"/>
          </a:xfrm>
          <a:prstGeom prst="line">
            <a:avLst/>
          </a:prstGeom>
        </p:spPr>
        <p:style>
          <a:lnRef idx="1">
            <a:schemeClr val="dk1"/>
          </a:lnRef>
          <a:fillRef idx="0">
            <a:schemeClr val="dk1"/>
          </a:fillRef>
          <a:effectRef idx="0">
            <a:schemeClr val="dk1"/>
          </a:effectRef>
          <a:fontRef idx="minor">
            <a:schemeClr val="tx1"/>
          </a:fontRef>
        </p:style>
      </p:cxnSp>
      <p:cxnSp>
        <p:nvCxnSpPr>
          <p:cNvPr id="3328" name="直線コネクタ 11"/>
          <p:cNvCxnSpPr>
            <a:cxnSpLocks/>
          </p:cNvCxnSpPr>
          <p:nvPr/>
        </p:nvCxnSpPr>
        <p:spPr>
          <a:xfrm>
            <a:off x="2876550" y="5076598"/>
            <a:ext cx="2173486" cy="0"/>
          </a:xfrm>
          <a:prstGeom prst="line">
            <a:avLst/>
          </a:prstGeom>
        </p:spPr>
        <p:style>
          <a:lnRef idx="1">
            <a:schemeClr val="dk1"/>
          </a:lnRef>
          <a:fillRef idx="0">
            <a:schemeClr val="dk1"/>
          </a:fillRef>
          <a:effectRef idx="0">
            <a:schemeClr val="dk1"/>
          </a:effectRef>
          <a:fontRef idx="minor">
            <a:schemeClr val="tx1"/>
          </a:fontRef>
        </p:style>
      </p:cxnSp>
      <p:pic>
        <p:nvPicPr>
          <p:cNvPr id="3" name="グラフィックス 2" descr="悲しい顔 (塗りつぶしなし) 単色塗りつぶし">
            <a:extLst>
              <a:ext uri="{FF2B5EF4-FFF2-40B4-BE49-F238E27FC236}">
                <a16:creationId xmlns:a16="http://schemas.microsoft.com/office/drawing/2014/main" id="{85077636-BA11-516C-29A0-0AEF7CEF9B8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58011" y="4273578"/>
            <a:ext cx="914400" cy="914400"/>
          </a:xfrm>
          <a:prstGeom prst="rect">
            <a:avLst/>
          </a:prstGeom>
        </p:spPr>
      </p:pic>
      <p:sp>
        <p:nvSpPr>
          <p:cNvPr id="3324" name="思考の吹き出し: 雲形 5"/>
          <p:cNvSpPr/>
          <p:nvPr/>
        </p:nvSpPr>
        <p:spPr>
          <a:xfrm>
            <a:off x="5998403" y="2815695"/>
            <a:ext cx="6193597" cy="2211722"/>
          </a:xfrm>
          <a:prstGeom prst="cloudCallout">
            <a:avLst>
              <a:gd name="adj1" fmla="val -72155"/>
              <a:gd name="adj2" fmla="val 41328"/>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b="1" dirty="0">
                <a:latin typeface="UD デジタル 教科書体 NK-B" panose="02020700000000000000" pitchFamily="18" charset="-128"/>
                <a:ea typeface="UD デジタル 教科書体 NK-B" panose="02020700000000000000" pitchFamily="18" charset="-128"/>
              </a:rPr>
              <a:t>悲しみもあるが、前向きに</a:t>
            </a:r>
            <a:endParaRPr kumimoji="1" lang="en-US" altLang="ja-JP" sz="2800" b="1" dirty="0">
              <a:latin typeface="UD デジタル 教科書体 NK-B" panose="02020700000000000000" pitchFamily="18" charset="-128"/>
              <a:ea typeface="UD デジタル 教科書体 NK-B" panose="02020700000000000000" pitchFamily="18" charset="-128"/>
            </a:endParaRPr>
          </a:p>
          <a:p>
            <a:pPr algn="ctr"/>
            <a:r>
              <a:rPr kumimoji="1" lang="ja-JP" altLang="en-US" sz="2800" b="1" dirty="0">
                <a:latin typeface="UD デジタル 教科書体 NK-B" panose="02020700000000000000" pitchFamily="18" charset="-128"/>
                <a:ea typeface="UD デジタル 教科書体 NK-B" panose="02020700000000000000" pitchFamily="18" charset="-128"/>
              </a:rPr>
              <a:t>受け入れつつある。</a:t>
            </a:r>
          </a:p>
        </p:txBody>
      </p:sp>
    </p:spTree>
    <p:extLst>
      <p:ext uri="{BB962C8B-B14F-4D97-AF65-F5344CB8AC3E}">
        <p14:creationId xmlns:p14="http://schemas.microsoft.com/office/powerpoint/2010/main" val="37309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323"/>
                                        </p:tgtEl>
                                        <p:attrNameLst>
                                          <p:attrName>style.visibility</p:attrName>
                                        </p:attrNameLst>
                                      </p:cBhvr>
                                      <p:to>
                                        <p:strVal val="visible"/>
                                      </p:to>
                                    </p:set>
                                    <p:animEffect transition="in" filter="wipe(down)">
                                      <p:cBhvr>
                                        <p:cTn id="7" dur="500"/>
                                        <p:tgtEl>
                                          <p:spTgt spid="33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324"/>
                                        </p:tgtEl>
                                        <p:attrNameLst>
                                          <p:attrName>style.visibility</p:attrName>
                                        </p:attrNameLst>
                                      </p:cBhvr>
                                      <p:to>
                                        <p:strVal val="visible"/>
                                      </p:to>
                                    </p:set>
                                    <p:animEffect transition="in" filter="wipe(down)">
                                      <p:cBhvr>
                                        <p:cTn id="12" dur="500"/>
                                        <p:tgtEl>
                                          <p:spTgt spid="33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325"/>
                                        </p:tgtEl>
                                        <p:attrNameLst>
                                          <p:attrName>style.visibility</p:attrName>
                                        </p:attrNameLst>
                                      </p:cBhvr>
                                      <p:to>
                                        <p:strVal val="visible"/>
                                      </p:to>
                                    </p:set>
                                    <p:animEffect transition="in" filter="wipe(down)">
                                      <p:cBhvr>
                                        <p:cTn id="17" dur="500"/>
                                        <p:tgtEl>
                                          <p:spTgt spid="3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3" grpId="0" animBg="1" autoUpdateAnimBg="0"/>
      <p:bldP spid="3325" grpId="0" animBg="1" autoUpdateAnimBg="0"/>
      <p:bldP spid="3324" grpId="0" animBg="1"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4" name="タイトル 1"/>
          <p:cNvSpPr>
            <a:spLocks noGrp="1"/>
          </p:cNvSpPr>
          <p:nvPr>
            <p:ph type="title"/>
          </p:nvPr>
        </p:nvSpPr>
        <p:spPr>
          <a:xfrm>
            <a:off x="700391" y="347802"/>
            <a:ext cx="4045273" cy="957072"/>
          </a:xfrm>
          <a:ln w="85725">
            <a:noFill/>
          </a:ln>
        </p:spPr>
        <p:txBody>
          <a:bodyPr>
            <a:normAutofit/>
          </a:bodyPr>
          <a:lstStyle/>
          <a:p>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演習</a:t>
            </a:r>
            <a:r>
              <a:rPr lang="ja-JP" altLang="en-US" b="1" dirty="0">
                <a:latin typeface="UD デジタル 教科書体 NK-B" panose="02020700000000000000" pitchFamily="18" charset="-128"/>
                <a:ea typeface="UD デジタル 教科書体 NK-B" panose="02020700000000000000" pitchFamily="18" charset="-128"/>
              </a:rPr>
              <a:t>の内容：</a:t>
            </a:r>
            <a:endPar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335" name="コンテンツ プレースホルダー 2"/>
          <p:cNvSpPr>
            <a:spLocks noGrp="1"/>
          </p:cNvSpPr>
          <p:nvPr>
            <p:ph idx="1"/>
          </p:nvPr>
        </p:nvSpPr>
        <p:spPr>
          <a:xfrm>
            <a:off x="389106" y="1795850"/>
            <a:ext cx="11498093" cy="4714348"/>
          </a:xfrm>
        </p:spPr>
        <p:txBody>
          <a:bodyPr>
            <a:normAutofit/>
          </a:bodyPr>
          <a:lstStyle/>
          <a:p>
            <a:pPr marL="0" indent="0">
              <a:buNone/>
            </a:pPr>
            <a:endParaRPr lang="en-US" altLang="ja-JP" sz="44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4400" dirty="0">
                <a:latin typeface="UD デジタル 教科書体 NK-B" panose="02020700000000000000" pitchFamily="18" charset="-128"/>
                <a:ea typeface="UD デジタル 教科書体 NK-B" panose="02020700000000000000" pitchFamily="18" charset="-128"/>
              </a:rPr>
              <a:t>①基本情報の共有・整理</a:t>
            </a:r>
            <a:endParaRPr lang="en-US" altLang="ja-JP" sz="4400"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44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4400" dirty="0">
                <a:latin typeface="UD デジタル 教科書体 NK-B" panose="02020700000000000000" pitchFamily="18" charset="-128"/>
                <a:ea typeface="UD デジタル 教科書体 NK-B" panose="02020700000000000000" pitchFamily="18" charset="-128"/>
              </a:rPr>
              <a:t>②本人や本人を取り巻く状況について情報収</a:t>
            </a:r>
            <a:endParaRPr lang="en-US" altLang="ja-JP" sz="44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4400" dirty="0">
                <a:latin typeface="UD デジタル 教科書体 NK-B" panose="02020700000000000000" pitchFamily="18" charset="-128"/>
                <a:ea typeface="UD デジタル 教科書体 NK-B" panose="02020700000000000000" pitchFamily="18" charset="-128"/>
              </a:rPr>
              <a:t>　集⇒</a:t>
            </a:r>
            <a:r>
              <a:rPr lang="ja-JP" altLang="en-US" sz="5200" b="1" dirty="0">
                <a:solidFill>
                  <a:srgbClr val="FF0000"/>
                </a:solidFill>
                <a:latin typeface="UD デジタル 教科書体 NK-B" panose="02020700000000000000" pitchFamily="18" charset="-128"/>
                <a:ea typeface="UD デジタル 教科書体 NK-B" panose="02020700000000000000" pitchFamily="18" charset="-128"/>
              </a:rPr>
              <a:t>ストレングス</a:t>
            </a:r>
            <a:r>
              <a:rPr lang="ja-JP" altLang="en-US" sz="4300" dirty="0">
                <a:latin typeface="UD デジタル 教科書体 NK-B" panose="02020700000000000000" pitchFamily="18" charset="-128"/>
                <a:ea typeface="UD デジタル 教科書体 NK-B" panose="02020700000000000000" pitchFamily="18" charset="-128"/>
              </a:rPr>
              <a:t>（強み）</a:t>
            </a:r>
            <a:r>
              <a:rPr lang="ja-JP" altLang="en-US" sz="4400" dirty="0">
                <a:latin typeface="UD デジタル 教科書体 NK-B" panose="02020700000000000000" pitchFamily="18" charset="-128"/>
                <a:ea typeface="UD デジタル 教科書体 NK-B" panose="02020700000000000000" pitchFamily="18" charset="-128"/>
              </a:rPr>
              <a:t>を検討</a:t>
            </a:r>
          </a:p>
        </p:txBody>
      </p:sp>
      <p:pic>
        <p:nvPicPr>
          <p:cNvPr id="3336" name="Picture 2" descr="授業 女性教師のイラスト素材 [FYI03385590] | ストックフォトの ..."/>
          <p:cNvPicPr>
            <a:picLocks noChangeAspect="1" noChangeArrowheads="1"/>
          </p:cNvPicPr>
          <p:nvPr/>
        </p:nvPicPr>
        <p:blipFill>
          <a:blip r:embed="rId3"/>
          <a:stretch>
            <a:fillRect/>
          </a:stretch>
        </p:blipFill>
        <p:spPr>
          <a:xfrm>
            <a:off x="7446336" y="347802"/>
            <a:ext cx="3786998" cy="2520075"/>
          </a:xfrm>
          <a:prstGeom prst="rect">
            <a:avLst/>
          </a:prstGeom>
          <a:noFill/>
        </p:spPr>
      </p:pic>
    </p:spTree>
    <p:extLst>
      <p:ext uri="{BB962C8B-B14F-4D97-AF65-F5344CB8AC3E}">
        <p14:creationId xmlns:p14="http://schemas.microsoft.com/office/powerpoint/2010/main" val="419407900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2" name="コンテンツ プレースホルダー 2"/>
          <p:cNvSpPr>
            <a:spLocks noGrp="1"/>
          </p:cNvSpPr>
          <p:nvPr>
            <p:ph idx="1"/>
          </p:nvPr>
        </p:nvSpPr>
        <p:spPr>
          <a:xfrm>
            <a:off x="603115" y="829560"/>
            <a:ext cx="11128441" cy="5454508"/>
          </a:xfrm>
        </p:spPr>
        <p:txBody>
          <a:bodyPr>
            <a:normAutofit/>
          </a:bodyPr>
          <a:lstStyle/>
          <a:p>
            <a:pPr marL="0" indent="0">
              <a:buNone/>
            </a:pPr>
            <a:r>
              <a:rPr lang="ja-JP" altLang="en-US" sz="5400" dirty="0">
                <a:solidFill>
                  <a:srgbClr val="FF0000"/>
                </a:solidFill>
                <a:latin typeface="UD デジタル 教科書体 NK-B" panose="02020700000000000000" pitchFamily="18" charset="-128"/>
                <a:ea typeface="UD デジタル 教科書体 NK-B" panose="02020700000000000000" pitchFamily="18" charset="-128"/>
              </a:rPr>
              <a:t>注意</a:t>
            </a:r>
            <a:endParaRPr lang="en-US" altLang="ja-JP" sz="5400" dirty="0">
              <a:solidFill>
                <a:srgbClr val="FF0000"/>
              </a:solidFill>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5400" dirty="0">
              <a:solidFill>
                <a:srgbClr val="FF0000"/>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4400" dirty="0">
                <a:latin typeface="UD デジタル 教科書体 NK-B" panose="02020700000000000000" pitchFamily="18" charset="-128"/>
                <a:ea typeface="UD デジタル 教科書体 NK-B" panose="02020700000000000000" pitchFamily="18" charset="-128"/>
              </a:rPr>
              <a:t>本人がどんな人なのか、本人像、取り巻く環境、</a:t>
            </a:r>
            <a:endParaRPr lang="en-US" altLang="ja-JP" sz="44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4400" dirty="0">
                <a:latin typeface="UD デジタル 教科書体 NK-B" panose="02020700000000000000" pitchFamily="18" charset="-128"/>
                <a:ea typeface="UD デジタル 教科書体 NK-B" panose="02020700000000000000" pitchFamily="18" charset="-128"/>
              </a:rPr>
              <a:t>背景などを深めていき</a:t>
            </a:r>
            <a:r>
              <a:rPr lang="ja-JP" altLang="en-US" sz="4400" b="1" u="sng" dirty="0">
                <a:solidFill>
                  <a:srgbClr val="FF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サービスありきではなく</a:t>
            </a:r>
            <a:endParaRPr lang="en-US" altLang="ja-JP" sz="4400" b="1" u="sng" dirty="0">
              <a:solidFill>
                <a:srgbClr val="FF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pPr marL="0" indent="0">
              <a:buNone/>
            </a:pPr>
            <a:r>
              <a:rPr lang="ja-JP" altLang="en-US" sz="4400" b="1" u="sng" dirty="0">
                <a:solidFill>
                  <a:srgbClr val="FF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どういう力を持っている方で、どういう支援が</a:t>
            </a:r>
            <a:endParaRPr lang="en-US" altLang="ja-JP" sz="4400" b="1" u="sng" dirty="0">
              <a:solidFill>
                <a:srgbClr val="FF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pPr marL="0" indent="0">
              <a:buNone/>
            </a:pPr>
            <a:r>
              <a:rPr lang="ja-JP" altLang="en-US" sz="4400" b="1" u="sng" dirty="0">
                <a:solidFill>
                  <a:srgbClr val="FF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必要なのか</a:t>
            </a:r>
            <a:r>
              <a:rPr lang="ja-JP" altLang="en-US" sz="4400" dirty="0">
                <a:latin typeface="UD デジタル 教科書体 NK-B" panose="02020700000000000000" pitchFamily="18" charset="-128"/>
                <a:ea typeface="UD デジタル 教科書体 NK-B" panose="02020700000000000000" pitchFamily="18" charset="-128"/>
              </a:rPr>
              <a:t>を掘り下げて頂きます</a:t>
            </a:r>
            <a:r>
              <a:rPr lang="ja-JP" altLang="en-US" sz="3900" dirty="0">
                <a:latin typeface="UD デジタル 教科書体 NK-B" panose="02020700000000000000" pitchFamily="18" charset="-128"/>
                <a:ea typeface="UD デジタル 教科書体 NK-B" panose="02020700000000000000" pitchFamily="18" charset="-128"/>
              </a:rPr>
              <a:t>。</a:t>
            </a:r>
            <a:endParaRPr lang="en-US" altLang="ja-JP" sz="3900" dirty="0">
              <a:latin typeface="UD デジタル 教科書体 NK-B" panose="02020700000000000000" pitchFamily="18" charset="-128"/>
              <a:ea typeface="UD デジタル 教科書体 NK-B" panose="02020700000000000000" pitchFamily="18" charset="-128"/>
            </a:endParaRPr>
          </a:p>
        </p:txBody>
      </p:sp>
      <p:pic>
        <p:nvPicPr>
          <p:cNvPr id="3343" name="Picture 2" descr="注意マークのイラスト | 無料のフリー素材 イラストエイト"/>
          <p:cNvPicPr>
            <a:picLocks noChangeAspect="1" noChangeArrowheads="1"/>
          </p:cNvPicPr>
          <p:nvPr/>
        </p:nvPicPr>
        <p:blipFill>
          <a:blip r:embed="rId3"/>
          <a:stretch>
            <a:fillRect/>
          </a:stretch>
        </p:blipFill>
        <p:spPr>
          <a:xfrm>
            <a:off x="2402731" y="421531"/>
            <a:ext cx="1254869" cy="1098010"/>
          </a:xfrm>
          <a:prstGeom prst="rect">
            <a:avLst/>
          </a:prstGeom>
          <a:noFill/>
        </p:spPr>
      </p:pic>
    </p:spTree>
    <p:extLst>
      <p:ext uri="{BB962C8B-B14F-4D97-AF65-F5344CB8AC3E}">
        <p14:creationId xmlns:p14="http://schemas.microsoft.com/office/powerpoint/2010/main" val="4143618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9" name="タイトル 1"/>
          <p:cNvSpPr>
            <a:spLocks noGrp="1"/>
          </p:cNvSpPr>
          <p:nvPr>
            <p:ph type="title"/>
          </p:nvPr>
        </p:nvSpPr>
        <p:spPr>
          <a:xfrm>
            <a:off x="1050588" y="782268"/>
            <a:ext cx="7753899" cy="686800"/>
          </a:xfrm>
        </p:spPr>
        <p:txBody>
          <a:bodyPr>
            <a:noAutofit/>
          </a:bodyPr>
          <a:lstStyle/>
          <a:p>
            <a:r>
              <a:rPr lang="ja-JP" altLang="en-US" b="1" dirty="0">
                <a:solidFill>
                  <a:srgbClr val="FF0000"/>
                </a:solidFill>
                <a:latin typeface="UD デジタル 教科書体 NK-B" panose="02020700000000000000" pitchFamily="18" charset="-128"/>
                <a:ea typeface="UD デジタル 教科書体 NK-B" panose="02020700000000000000" pitchFamily="18" charset="-128"/>
              </a:rPr>
              <a:t>相談受付（兄からの電話）</a:t>
            </a:r>
          </a:p>
        </p:txBody>
      </p:sp>
      <p:sp>
        <p:nvSpPr>
          <p:cNvPr id="3350" name="コンテンツ プレースホルダー 2"/>
          <p:cNvSpPr>
            <a:spLocks noGrp="1"/>
          </p:cNvSpPr>
          <p:nvPr>
            <p:ph idx="1"/>
          </p:nvPr>
        </p:nvSpPr>
        <p:spPr>
          <a:xfrm>
            <a:off x="433137" y="1975679"/>
            <a:ext cx="11181689" cy="4493406"/>
          </a:xfrm>
        </p:spPr>
        <p:txBody>
          <a:bodyPr>
            <a:normAutofit/>
          </a:bodyPr>
          <a:lstStyle/>
          <a:p>
            <a:pPr marL="0" indent="0">
              <a:buNone/>
            </a:pPr>
            <a:r>
              <a:rPr lang="ja-JP" altLang="en-US" sz="4000" dirty="0">
                <a:latin typeface="UD デジタル 教科書体 NK-B" panose="02020700000000000000" pitchFamily="18" charset="-128"/>
                <a:ea typeface="UD デジタル 教科書体 NK-B" panose="02020700000000000000" pitchFamily="18" charset="-128"/>
              </a:rPr>
              <a:t>７</a:t>
            </a:r>
            <a:r>
              <a:rPr lang="ja-JP" altLang="ja-JP" sz="4000" dirty="0">
                <a:latin typeface="UD デジタル 教科書体 NK-B" panose="02020700000000000000" pitchFamily="18" charset="-128"/>
                <a:ea typeface="UD デジタル 教科書体 NK-B" panose="02020700000000000000" pitchFamily="18" charset="-128"/>
              </a:rPr>
              <a:t>月</a:t>
            </a:r>
            <a:r>
              <a:rPr lang="ja-JP" altLang="en-US" sz="4000" dirty="0">
                <a:latin typeface="UD デジタル 教科書体 NK-B" panose="02020700000000000000" pitchFamily="18" charset="-128"/>
                <a:ea typeface="UD デジタル 教科書体 NK-B" panose="02020700000000000000" pitchFamily="18" charset="-128"/>
              </a:rPr>
              <a:t>某</a:t>
            </a:r>
            <a:r>
              <a:rPr lang="ja-JP" altLang="ja-JP" sz="4000" dirty="0">
                <a:latin typeface="UD デジタル 教科書体 NK-B" panose="02020700000000000000" pitchFamily="18" charset="-128"/>
                <a:ea typeface="UD デジタル 教科書体 NK-B" panose="02020700000000000000" pitchFamily="18" charset="-128"/>
              </a:rPr>
              <a:t>日</a:t>
            </a:r>
            <a:r>
              <a:rPr lang="ja-JP" altLang="en-US" sz="4000" dirty="0">
                <a:latin typeface="UD デジタル 教科書体 NK-B" panose="02020700000000000000" pitchFamily="18" charset="-128"/>
                <a:ea typeface="UD デジタル 教科書体 NK-B" panose="02020700000000000000" pitchFamily="18" charset="-128"/>
              </a:rPr>
              <a:t>、</a:t>
            </a:r>
            <a:r>
              <a:rPr lang="ja-JP" altLang="ja-JP" sz="4000" dirty="0">
                <a:latin typeface="UD デジタル 教科書体 NK-B" panose="02020700000000000000" pitchFamily="18" charset="-128"/>
                <a:ea typeface="UD デジタル 教科書体 NK-B" panose="02020700000000000000" pitchFamily="18" charset="-128"/>
              </a:rPr>
              <a:t>兄の県一</a:t>
            </a:r>
            <a:r>
              <a:rPr lang="ja-JP" altLang="en-US" sz="4000" dirty="0">
                <a:latin typeface="UD デジタル 教科書体 NK-B" panose="02020700000000000000" pitchFamily="18" charset="-128"/>
                <a:ea typeface="UD デジタル 教科書体 NK-B" panose="02020700000000000000" pitchFamily="18" charset="-128"/>
              </a:rPr>
              <a:t>さん</a:t>
            </a:r>
            <a:r>
              <a:rPr lang="ja-JP" altLang="ja-JP" sz="4000" dirty="0">
                <a:latin typeface="UD デジタル 教科書体 NK-B" panose="02020700000000000000" pitchFamily="18" charset="-128"/>
                <a:ea typeface="UD デジタル 教科書体 NK-B" panose="02020700000000000000" pitchFamily="18" charset="-128"/>
              </a:rPr>
              <a:t>より相談支援事業所へ連絡</a:t>
            </a:r>
            <a:endParaRPr lang="en-US" altLang="ja-JP" sz="4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ja-JP" sz="4000" dirty="0">
                <a:latin typeface="UD デジタル 教科書体 NK-B" panose="02020700000000000000" pitchFamily="18" charset="-128"/>
                <a:ea typeface="UD デジタル 教科書体 NK-B" panose="02020700000000000000" pitchFamily="18" charset="-128"/>
              </a:rPr>
              <a:t>があり、簡単な主訴とプロフィールを聴き取り面談</a:t>
            </a:r>
            <a:endParaRPr lang="en-US" altLang="ja-JP" sz="4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ja-JP" sz="4000" dirty="0">
                <a:latin typeface="UD デジタル 教科書体 NK-B" panose="02020700000000000000" pitchFamily="18" charset="-128"/>
                <a:ea typeface="UD デジタル 教科書体 NK-B" panose="02020700000000000000" pitchFamily="18" charset="-128"/>
              </a:rPr>
              <a:t>の調整を行なった。障がいをお持ちの弟さんが一人</a:t>
            </a:r>
            <a:endParaRPr lang="en-US" altLang="ja-JP" sz="4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ja-JP" sz="4000" dirty="0">
                <a:latin typeface="UD デジタル 教科書体 NK-B" panose="02020700000000000000" pitchFamily="18" charset="-128"/>
                <a:ea typeface="UD デジタル 教科書体 NK-B" panose="02020700000000000000" pitchFamily="18" charset="-128"/>
              </a:rPr>
              <a:t>暮らしになり、困っているようである。詳しくは、直接、</a:t>
            </a:r>
            <a:endParaRPr lang="en-US" altLang="ja-JP" sz="4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ja-JP" sz="4000" dirty="0">
                <a:latin typeface="UD デジタル 教科書体 NK-B" panose="02020700000000000000" pitchFamily="18" charset="-128"/>
                <a:ea typeface="UD デジタル 教科書体 NK-B" panose="02020700000000000000" pitchFamily="18" charset="-128"/>
              </a:rPr>
              <a:t>相談したいということであった</a:t>
            </a:r>
            <a:r>
              <a:rPr lang="ja-JP" altLang="en-US" sz="4000" dirty="0">
                <a:latin typeface="UD デジタル 教科書体 NK-B" panose="02020700000000000000" pitchFamily="18" charset="-128"/>
                <a:ea typeface="UD デジタル 教科書体 NK-B" panose="02020700000000000000" pitchFamily="18" charset="-128"/>
              </a:rPr>
              <a:t>。</a:t>
            </a:r>
            <a:endParaRPr lang="en-US" altLang="ja-JP" sz="4000"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4000"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dirty="0">
              <a:latin typeface="UD デジタル 教科書体 NK-R" panose="02020400000000000000" pitchFamily="18" charset="-128"/>
              <a:ea typeface="UD デジタル 教科書体 NK-R" panose="02020400000000000000" pitchFamily="18" charset="-128"/>
            </a:endParaRPr>
          </a:p>
          <a:p>
            <a:pPr marL="0" indent="0">
              <a:buNone/>
            </a:pPr>
            <a:endParaRPr kumimoji="1" lang="en-US" altLang="ja-JP" dirty="0">
              <a:solidFill>
                <a:srgbClr val="FF0000"/>
              </a:solidFill>
              <a:latin typeface="UD デジタル 教科書体 NK-R" panose="02020400000000000000" pitchFamily="18" charset="-128"/>
              <a:ea typeface="UD デジタル 教科書体 NK-R" panose="02020400000000000000" pitchFamily="18" charset="-128"/>
            </a:endParaRPr>
          </a:p>
        </p:txBody>
      </p:sp>
      <p:pic>
        <p:nvPicPr>
          <p:cNvPr id="3351" name="図 6"/>
          <p:cNvPicPr>
            <a:picLocks noChangeAspect="1"/>
          </p:cNvPicPr>
          <p:nvPr/>
        </p:nvPicPr>
        <p:blipFill>
          <a:blip r:embed="rId3"/>
          <a:stretch>
            <a:fillRect/>
          </a:stretch>
        </p:blipFill>
        <p:spPr>
          <a:xfrm>
            <a:off x="8037011" y="5413008"/>
            <a:ext cx="1458959" cy="876732"/>
          </a:xfrm>
          <a:prstGeom prst="rect">
            <a:avLst/>
          </a:prstGeom>
        </p:spPr>
      </p:pic>
    </p:spTree>
    <p:extLst>
      <p:ext uri="{BB962C8B-B14F-4D97-AF65-F5344CB8AC3E}">
        <p14:creationId xmlns:p14="http://schemas.microsoft.com/office/powerpoint/2010/main" val="534019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9" name="タイトル 1"/>
          <p:cNvSpPr>
            <a:spLocks noGrp="1"/>
          </p:cNvSpPr>
          <p:nvPr>
            <p:ph type="title"/>
          </p:nvPr>
        </p:nvSpPr>
        <p:spPr>
          <a:xfrm>
            <a:off x="1197368" y="509715"/>
            <a:ext cx="8422106" cy="1022969"/>
          </a:xfrm>
        </p:spPr>
        <p:txBody>
          <a:bodyPr>
            <a:normAutofit/>
          </a:bodyPr>
          <a:lstStyle/>
          <a:p>
            <a:r>
              <a:rPr lang="ja-JP" altLang="en-US" b="1" dirty="0">
                <a:latin typeface="UD デジタル 教科書体 NK-B" panose="02020700000000000000" pitchFamily="18" charset="-128"/>
                <a:ea typeface="UD デジタル 教科書体 NK-B" panose="02020700000000000000" pitchFamily="18" charset="-128"/>
              </a:rPr>
              <a:t>初回面談（兄との来所相談）</a:t>
            </a:r>
          </a:p>
        </p:txBody>
      </p:sp>
      <p:sp>
        <p:nvSpPr>
          <p:cNvPr id="3360" name="コンテンツ プレースホルダー 2"/>
          <p:cNvSpPr>
            <a:spLocks noGrp="1"/>
          </p:cNvSpPr>
          <p:nvPr>
            <p:ph idx="1"/>
          </p:nvPr>
        </p:nvSpPr>
        <p:spPr>
          <a:xfrm>
            <a:off x="408562" y="1532684"/>
            <a:ext cx="11342451" cy="3355740"/>
          </a:xfrm>
        </p:spPr>
        <p:txBody>
          <a:bodyPr>
            <a:normAutofit/>
          </a:bodyPr>
          <a:lstStyle/>
          <a:p>
            <a:pPr marL="0" indent="0">
              <a:buNone/>
            </a:pPr>
            <a:endParaRPr lang="en-US" altLang="ja-JP" dirty="0"/>
          </a:p>
          <a:p>
            <a:pPr marL="0" indent="0">
              <a:buNone/>
            </a:pPr>
            <a:r>
              <a:rPr lang="ja-JP" altLang="en-US" sz="4000" dirty="0">
                <a:latin typeface="UD デジタル 教科書体 NK-B" panose="02020700000000000000" pitchFamily="18" charset="-128"/>
                <a:ea typeface="UD デジタル 教科書体 NK-B" panose="02020700000000000000" pitchFamily="18" charset="-128"/>
              </a:rPr>
              <a:t>７</a:t>
            </a:r>
            <a:r>
              <a:rPr lang="ja-JP" altLang="ja-JP" sz="4000" dirty="0">
                <a:latin typeface="UD デジタル 教科書体 NK-B" panose="02020700000000000000" pitchFamily="18" charset="-128"/>
                <a:ea typeface="UD デジタル 教科書体 NK-B" panose="02020700000000000000" pitchFamily="18" charset="-128"/>
              </a:rPr>
              <a:t>月○日　本人が兄に連れられて相談支援事業所へ</a:t>
            </a:r>
            <a:endParaRPr lang="en-US" altLang="ja-JP" sz="4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ja-JP" sz="4000" dirty="0">
                <a:latin typeface="UD デジタル 教科書体 NK-B" panose="02020700000000000000" pitchFamily="18" charset="-128"/>
                <a:ea typeface="UD デジタル 教科書体 NK-B" panose="02020700000000000000" pitchFamily="18" charset="-128"/>
              </a:rPr>
              <a:t>来所。兄から「本人の今後の生活について相談した</a:t>
            </a:r>
            <a:endParaRPr lang="en-US" altLang="ja-JP" sz="4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ja-JP" sz="4000" dirty="0">
                <a:latin typeface="UD デジタル 教科書体 NK-B" panose="02020700000000000000" pitchFamily="18" charset="-128"/>
                <a:ea typeface="UD デジタル 教科書体 NK-B" panose="02020700000000000000" pitchFamily="18" charset="-128"/>
              </a:rPr>
              <a:t>い」とのこと。本人は緊張した様子で、兄と私の話を</a:t>
            </a:r>
            <a:endParaRPr lang="en-US" altLang="ja-JP" sz="4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ja-JP" sz="4000" dirty="0">
                <a:latin typeface="UD デジタル 教科書体 NK-B" panose="02020700000000000000" pitchFamily="18" charset="-128"/>
                <a:ea typeface="UD デジタル 教科書体 NK-B" panose="02020700000000000000" pitchFamily="18" charset="-128"/>
              </a:rPr>
              <a:t>聞いている。</a:t>
            </a:r>
            <a:endParaRPr lang="en-US" altLang="ja-JP" sz="4000"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4000"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en-US" altLang="ja-JP" dirty="0">
              <a:solidFill>
                <a:srgbClr val="FF0000"/>
              </a:solidFill>
            </a:endParaRPr>
          </a:p>
        </p:txBody>
      </p:sp>
      <p:pic>
        <p:nvPicPr>
          <p:cNvPr id="3362" name="図 11"/>
          <p:cNvPicPr>
            <a:picLocks noChangeAspect="1"/>
          </p:cNvPicPr>
          <p:nvPr/>
        </p:nvPicPr>
        <p:blipFill>
          <a:blip r:embed="rId3"/>
          <a:stretch>
            <a:fillRect/>
          </a:stretch>
        </p:blipFill>
        <p:spPr>
          <a:xfrm>
            <a:off x="4408734" y="4663345"/>
            <a:ext cx="1425555" cy="1684940"/>
          </a:xfrm>
          <a:prstGeom prst="rect">
            <a:avLst/>
          </a:prstGeom>
        </p:spPr>
      </p:pic>
      <p:sp>
        <p:nvSpPr>
          <p:cNvPr id="3364" name="雲 5"/>
          <p:cNvSpPr/>
          <p:nvPr/>
        </p:nvSpPr>
        <p:spPr>
          <a:xfrm>
            <a:off x="5834289" y="4527765"/>
            <a:ext cx="6165205" cy="1820520"/>
          </a:xfrm>
          <a:prstGeom prst="cloud">
            <a:avLst/>
          </a:prstGeom>
          <a:solidFill>
            <a:schemeClr val="accent1">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chemeClr val="tx1"/>
                </a:solidFill>
                <a:latin typeface="UD デジタル 教科書体 NK-B" panose="02020700000000000000" pitchFamily="18" charset="-128"/>
                <a:ea typeface="UD デジタル 教科書体 NK-B" panose="02020700000000000000" pitchFamily="18" charset="-128"/>
              </a:rPr>
              <a:t>本心は言えなかった</a:t>
            </a:r>
            <a:r>
              <a:rPr lang="en-US" altLang="ja-JP" sz="3200" dirty="0">
                <a:solidFill>
                  <a:schemeClr val="tx1"/>
                </a:solidFill>
                <a:latin typeface="UD デジタル 教科書体 NK-B" panose="02020700000000000000" pitchFamily="18" charset="-128"/>
                <a:ea typeface="UD デジタル 教科書体 NK-B" panose="02020700000000000000" pitchFamily="18" charset="-128"/>
              </a:rPr>
              <a:t>!!</a:t>
            </a:r>
            <a:endParaRPr lang="ja-JP" altLang="en-US" sz="3200" dirty="0">
              <a:solidFill>
                <a:schemeClr val="tx1"/>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37942950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0" name="タイトル 1"/>
          <p:cNvSpPr>
            <a:spLocks noGrp="1"/>
          </p:cNvSpPr>
          <p:nvPr>
            <p:ph type="title"/>
          </p:nvPr>
        </p:nvSpPr>
        <p:spPr>
          <a:xfrm>
            <a:off x="980439" y="472240"/>
            <a:ext cx="6716486" cy="994172"/>
          </a:xfrm>
        </p:spPr>
        <p:txBody>
          <a:bodyPr>
            <a:normAutofit/>
          </a:bodyPr>
          <a:lstStyle/>
          <a:p>
            <a:r>
              <a:rPr lang="ja-JP" altLang="en-US" sz="3600" b="1" dirty="0">
                <a:latin typeface="UD デジタル 教科書体 NK-R" panose="02020400000000000000" pitchFamily="18" charset="-128"/>
                <a:ea typeface="UD デジタル 教科書体 NK-R" panose="02020400000000000000" pitchFamily="18" charset="-128"/>
              </a:rPr>
              <a:t> </a:t>
            </a:r>
            <a:r>
              <a:rPr lang="ja-JP" altLang="en-US" b="1" dirty="0">
                <a:latin typeface="UD デジタル 教科書体 NK-B" panose="02020700000000000000" pitchFamily="18" charset="-128"/>
                <a:ea typeface="UD デジタル 教科書体 NK-B" panose="02020700000000000000" pitchFamily="18" charset="-128"/>
              </a:rPr>
              <a:t>訪問面談（本心を聴く）</a:t>
            </a:r>
            <a:endParaRPr lang="ja-JP" altLang="en-US" sz="3600" b="1" dirty="0">
              <a:latin typeface="UD デジタル 教科書体 NK-B" panose="02020700000000000000" pitchFamily="18" charset="-128"/>
              <a:ea typeface="UD デジタル 教科書体 NK-B" panose="02020700000000000000" pitchFamily="18" charset="-128"/>
            </a:endParaRPr>
          </a:p>
        </p:txBody>
      </p:sp>
      <p:sp>
        <p:nvSpPr>
          <p:cNvPr id="3371" name="コンテンツ プレースホルダー 2"/>
          <p:cNvSpPr>
            <a:spLocks noGrp="1"/>
          </p:cNvSpPr>
          <p:nvPr>
            <p:ph idx="1"/>
          </p:nvPr>
        </p:nvSpPr>
        <p:spPr>
          <a:xfrm>
            <a:off x="417094" y="1810968"/>
            <a:ext cx="10122569" cy="3851896"/>
          </a:xfrm>
        </p:spPr>
        <p:txBody>
          <a:bodyPr>
            <a:normAutofit/>
          </a:bodyPr>
          <a:lstStyle/>
          <a:p>
            <a:pPr marL="0" indent="0">
              <a:buNone/>
            </a:pPr>
            <a:r>
              <a:rPr lang="ja-JP" altLang="en-US" sz="4000" dirty="0">
                <a:latin typeface="UD デジタル 教科書体 NK-B" panose="02020700000000000000" pitchFamily="18" charset="-128"/>
                <a:ea typeface="UD デジタル 教科書体 NK-B" panose="02020700000000000000" pitchFamily="18" charset="-128"/>
              </a:rPr>
              <a:t>初回</a:t>
            </a:r>
            <a:r>
              <a:rPr lang="ja-JP" altLang="ja-JP" sz="4000" dirty="0">
                <a:latin typeface="UD デジタル 教科書体 NK-B" panose="02020700000000000000" pitchFamily="18" charset="-128"/>
                <a:ea typeface="UD デジタル 教科書体 NK-B" panose="02020700000000000000" pitchFamily="18" charset="-128"/>
              </a:rPr>
              <a:t>の面接では本人の希望を伺うことができ</a:t>
            </a:r>
            <a:endParaRPr lang="en-US" altLang="ja-JP" sz="4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ja-JP" sz="4000" dirty="0">
                <a:latin typeface="UD デジタル 教科書体 NK-B" panose="02020700000000000000" pitchFamily="18" charset="-128"/>
                <a:ea typeface="UD デジタル 教科書体 NK-B" panose="02020700000000000000" pitchFamily="18" charset="-128"/>
              </a:rPr>
              <a:t>なかったため、後日家庭訪問をさせていただ</a:t>
            </a:r>
            <a:r>
              <a:rPr lang="ja-JP" altLang="en-US" sz="4000" dirty="0">
                <a:latin typeface="UD デジタル 教科書体 NK-B" panose="02020700000000000000" pitchFamily="18" charset="-128"/>
                <a:ea typeface="UD デジタル 教科書体 NK-B" panose="02020700000000000000" pitchFamily="18" charset="-128"/>
              </a:rPr>
              <a:t>き</a:t>
            </a:r>
            <a:endParaRPr lang="en-US" altLang="ja-JP" sz="4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4000" dirty="0">
                <a:latin typeface="UD デジタル 教科書体 NK-B" panose="02020700000000000000" pitchFamily="18" charset="-128"/>
                <a:ea typeface="UD デジタル 教科書体 NK-B" panose="02020700000000000000" pitchFamily="18" charset="-128"/>
              </a:rPr>
              <a:t>話を伺った</a:t>
            </a:r>
            <a:r>
              <a:rPr lang="ja-JP" altLang="ja-JP" sz="4000" dirty="0">
                <a:latin typeface="UD デジタル 教科書体 NK-B" panose="02020700000000000000" pitchFamily="18" charset="-128"/>
                <a:ea typeface="UD デジタル 教科書体 NK-B" panose="02020700000000000000" pitchFamily="18" charset="-128"/>
              </a:rPr>
              <a:t>。</a:t>
            </a:r>
            <a:endParaRPr lang="en-US" altLang="ja-JP" sz="4000"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4000" dirty="0">
              <a:latin typeface="UD デジタル 教科書体 NK-B" panose="02020700000000000000" pitchFamily="18" charset="-128"/>
              <a:ea typeface="UD デジタル 教科書体 NK-B" panose="02020700000000000000" pitchFamily="18" charset="-128"/>
            </a:endParaRPr>
          </a:p>
          <a:p>
            <a:pPr marL="0" indent="0">
              <a:buNone/>
            </a:pPr>
            <a:r>
              <a:rPr lang="en-US" altLang="ja-JP" sz="4000" dirty="0">
                <a:latin typeface="UD デジタル 教科書体 NK-B" panose="02020700000000000000" pitchFamily="18" charset="-128"/>
                <a:ea typeface="UD デジタル 教科書体 NK-B" panose="02020700000000000000" pitchFamily="18" charset="-128"/>
              </a:rPr>
              <a:t>※7</a:t>
            </a:r>
            <a:r>
              <a:rPr lang="ja-JP" altLang="en-US" sz="4000" dirty="0">
                <a:latin typeface="UD デジタル 教科書体 NK-B" panose="02020700000000000000" pitchFamily="18" charset="-128"/>
                <a:ea typeface="UD デジタル 教科書体 NK-B" panose="02020700000000000000" pitchFamily="18" charset="-128"/>
              </a:rPr>
              <a:t>月△日の訪問内容参照</a:t>
            </a:r>
          </a:p>
        </p:txBody>
      </p:sp>
    </p:spTree>
    <p:extLst>
      <p:ext uri="{BB962C8B-B14F-4D97-AF65-F5344CB8AC3E}">
        <p14:creationId xmlns:p14="http://schemas.microsoft.com/office/powerpoint/2010/main" val="37664667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83486-5B5E-7ABE-6507-86120FCAF6AB}"/>
            </a:ext>
          </a:extLst>
        </p:cNvPr>
        <p:cNvGrpSpPr/>
        <p:nvPr/>
      </p:nvGrpSpPr>
      <p:grpSpPr>
        <a:xfrm>
          <a:off x="0" y="0"/>
          <a:ext cx="0" cy="0"/>
          <a:chOff x="0" y="0"/>
          <a:chExt cx="0" cy="0"/>
        </a:xfrm>
      </p:grpSpPr>
      <p:sp>
        <p:nvSpPr>
          <p:cNvPr id="3307" name="タイトル 1">
            <a:extLst>
              <a:ext uri="{FF2B5EF4-FFF2-40B4-BE49-F238E27FC236}">
                <a16:creationId xmlns:a16="http://schemas.microsoft.com/office/drawing/2014/main" id="{C140C8C2-2702-FC86-EA9A-4F4D3A821F7B}"/>
              </a:ext>
            </a:extLst>
          </p:cNvPr>
          <p:cNvSpPr>
            <a:spLocks noGrp="1"/>
          </p:cNvSpPr>
          <p:nvPr>
            <p:ph type="title"/>
          </p:nvPr>
        </p:nvSpPr>
        <p:spPr>
          <a:xfrm>
            <a:off x="322118" y="32618"/>
            <a:ext cx="10515600" cy="1325563"/>
          </a:xfrm>
        </p:spPr>
        <p:txBody>
          <a:bodyPr>
            <a:normAutofit/>
          </a:bodyPr>
          <a:lstStyle/>
          <a:p>
            <a:r>
              <a:rPr lang="ja-JP" altLang="en-US" b="1" dirty="0">
                <a:latin typeface="UD デジタル 教科書体 NK-B" panose="02020700000000000000" pitchFamily="18" charset="-128"/>
                <a:ea typeface="UD デジタル 教科書体 NK-B" panose="02020700000000000000" pitchFamily="18" charset="-128"/>
              </a:rPr>
              <a:t>演習の流れ</a:t>
            </a:r>
            <a:br>
              <a:rPr lang="en-US" altLang="ja-JP" b="1" dirty="0">
                <a:latin typeface="UD デジタル 教科書体 NK-B" panose="02020700000000000000" pitchFamily="18" charset="-128"/>
                <a:ea typeface="UD デジタル 教科書体 NK-B" panose="02020700000000000000" pitchFamily="18" charset="-128"/>
              </a:rPr>
            </a:br>
            <a:r>
              <a:rPr lang="ja-JP" altLang="en-US" sz="2700" b="1" dirty="0">
                <a:latin typeface="UD デジタル 教科書体 NK-B" panose="02020700000000000000" pitchFamily="18" charset="-128"/>
                <a:ea typeface="UD デジタル 教科書体 NK-B" panose="02020700000000000000" pitchFamily="18" charset="-128"/>
              </a:rPr>
              <a:t>（受講者は相談支援専門員、ファシリテーターは司会兼、事例提供者）</a:t>
            </a:r>
            <a:endParaRPr kumimoji="1" lang="ja-JP" altLang="en-US" sz="2700" b="1" dirty="0">
              <a:latin typeface="UD デジタル 教科書体 NK-B" panose="02020700000000000000" pitchFamily="18" charset="-128"/>
              <a:ea typeface="UD デジタル 教科書体 NK-B" panose="02020700000000000000" pitchFamily="18" charset="-128"/>
            </a:endParaRPr>
          </a:p>
        </p:txBody>
      </p:sp>
      <p:graphicFrame>
        <p:nvGraphicFramePr>
          <p:cNvPr id="3308" name="表 4">
            <a:extLst>
              <a:ext uri="{FF2B5EF4-FFF2-40B4-BE49-F238E27FC236}">
                <a16:creationId xmlns:a16="http://schemas.microsoft.com/office/drawing/2014/main" id="{C4FBA3F3-0109-BE00-0B1E-27D701596122}"/>
              </a:ext>
            </a:extLst>
          </p:cNvPr>
          <p:cNvGraphicFramePr>
            <a:graphicFrameLocks noGrp="1"/>
          </p:cNvGraphicFramePr>
          <p:nvPr>
            <p:ph idx="1"/>
            <p:extLst>
              <p:ext uri="{D42A27DB-BD31-4B8C-83A1-F6EECF244321}">
                <p14:modId xmlns:p14="http://schemas.microsoft.com/office/powerpoint/2010/main" val="878626492"/>
              </p:ext>
            </p:extLst>
          </p:nvPr>
        </p:nvGraphicFramePr>
        <p:xfrm>
          <a:off x="345688" y="1278858"/>
          <a:ext cx="11524194" cy="3106560"/>
        </p:xfrm>
        <a:graphic>
          <a:graphicData uri="http://schemas.openxmlformats.org/drawingml/2006/table">
            <a:tbl>
              <a:tblPr firstRow="1" bandRow="1">
                <a:tableStyleId>{93296810-A885-4BE3-A3E7-6D5BEEA58F35}</a:tableStyleId>
              </a:tblPr>
              <a:tblGrid>
                <a:gridCol w="8781687">
                  <a:extLst>
                    <a:ext uri="{9D8B030D-6E8A-4147-A177-3AD203B41FA5}">
                      <a16:colId xmlns:a16="http://schemas.microsoft.com/office/drawing/2014/main" val="20000"/>
                    </a:ext>
                  </a:extLst>
                </a:gridCol>
                <a:gridCol w="2742507">
                  <a:extLst>
                    <a:ext uri="{9D8B030D-6E8A-4147-A177-3AD203B41FA5}">
                      <a16:colId xmlns:a16="http://schemas.microsoft.com/office/drawing/2014/main" val="20001"/>
                    </a:ext>
                  </a:extLst>
                </a:gridCol>
              </a:tblGrid>
              <a:tr h="807800">
                <a:tc>
                  <a:txBody>
                    <a:bodyPr/>
                    <a:lstStyle/>
                    <a:p>
                      <a:pPr algn="ctr"/>
                      <a:r>
                        <a:rPr kumimoji="1" lang="ja-JP" altLang="en-US" sz="3200" dirty="0">
                          <a:latin typeface="UD デジタル 教科書体 NK-B" panose="02020700000000000000" pitchFamily="18" charset="-128"/>
                          <a:ea typeface="UD デジタル 教科書体 NK-B" panose="02020700000000000000" pitchFamily="18" charset="-128"/>
                        </a:rPr>
                        <a:t>演習内容</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dirty="0">
                          <a:latin typeface="UD デジタル 教科書体 NK-B" panose="02020700000000000000" pitchFamily="18" charset="-128"/>
                          <a:ea typeface="UD デジタル 教科書体 NK-B" panose="02020700000000000000" pitchFamily="18" charset="-128"/>
                        </a:rPr>
                        <a:t>時間（目安）</a:t>
                      </a:r>
                    </a:p>
                  </a:txBody>
                  <a:tcPr/>
                </a:tc>
                <a:extLst>
                  <a:ext uri="{0D108BD9-81ED-4DB2-BD59-A6C34878D82A}">
                    <a16:rowId xmlns:a16="http://schemas.microsoft.com/office/drawing/2014/main" val="10000"/>
                  </a:ext>
                </a:extLst>
              </a:tr>
              <a:tr h="2298760">
                <a:tc>
                  <a:txBody>
                    <a:bodyPr/>
                    <a:lstStyle/>
                    <a:p>
                      <a:pPr marL="0" indent="0">
                        <a:buFont typeface="+mj-ea"/>
                        <a:buNone/>
                      </a:pPr>
                      <a:r>
                        <a:rPr kumimoji="1" lang="ja-JP" altLang="en-US" sz="2400" b="1" dirty="0">
                          <a:latin typeface="UD デジタル 教科書体 NK-B" panose="02020700000000000000" pitchFamily="18" charset="-128"/>
                          <a:ea typeface="UD デジタル 教科書体 NK-B" panose="02020700000000000000" pitchFamily="18" charset="-128"/>
                        </a:rPr>
                        <a:t>①事前に提示されている基本情報の確認に加え、相談支援専</a:t>
                      </a:r>
                      <a:endParaRPr kumimoji="1" lang="en-US" altLang="ja-JP" sz="2400" b="1" dirty="0">
                        <a:latin typeface="UD デジタル 教科書体 NK-B" panose="02020700000000000000" pitchFamily="18" charset="-128"/>
                        <a:ea typeface="UD デジタル 教科書体 NK-B" panose="02020700000000000000" pitchFamily="18" charset="-128"/>
                      </a:endParaRPr>
                    </a:p>
                    <a:p>
                      <a:pPr marL="0" indent="0">
                        <a:buFont typeface="+mj-ea"/>
                        <a:buNone/>
                      </a:pPr>
                      <a:r>
                        <a:rPr kumimoji="1" lang="ja-JP" altLang="en-US" sz="2400" b="1" dirty="0">
                          <a:latin typeface="UD デジタル 教科書体 NK-B" panose="02020700000000000000" pitchFamily="18" charset="-128"/>
                          <a:ea typeface="UD デジタル 教科書体 NK-B" panose="02020700000000000000" pitchFamily="18" charset="-128"/>
                        </a:rPr>
                        <a:t>門員として得たいと思う情報を事例提供者（司会）に質問する。</a:t>
                      </a:r>
                      <a:endParaRPr kumimoji="1" lang="en-US" altLang="ja-JP" sz="2400" b="1" dirty="0">
                        <a:latin typeface="UD デジタル 教科書体 NK-B" panose="02020700000000000000" pitchFamily="18" charset="-128"/>
                        <a:ea typeface="UD デジタル 教科書体 NK-B" panose="02020700000000000000" pitchFamily="18" charset="-128"/>
                      </a:endParaRPr>
                    </a:p>
                    <a:p>
                      <a:pPr marL="0" indent="0">
                        <a:buFont typeface="+mj-ea"/>
                        <a:buNone/>
                      </a:pPr>
                      <a:endParaRPr kumimoji="1" lang="en-US" altLang="ja-JP" sz="2400" b="1" dirty="0">
                        <a:latin typeface="UD デジタル 教科書体 NK-B" panose="02020700000000000000" pitchFamily="18" charset="-128"/>
                        <a:ea typeface="UD デジタル 教科書体 NK-B" panose="02020700000000000000" pitchFamily="18" charset="-128"/>
                      </a:endParaRPr>
                    </a:p>
                    <a:p>
                      <a:pPr marL="0" indent="0">
                        <a:buFont typeface="+mj-ea"/>
                        <a:buNone/>
                      </a:pPr>
                      <a:r>
                        <a:rPr kumimoji="1" lang="en-US" altLang="ja-JP" sz="2400" dirty="0">
                          <a:latin typeface="UD デジタル 教科書体 NK-B" panose="02020700000000000000" pitchFamily="18" charset="-128"/>
                          <a:ea typeface="UD デジタル 教科書体 NK-B" panose="02020700000000000000" pitchFamily="18" charset="-128"/>
                        </a:rPr>
                        <a:t>※</a:t>
                      </a:r>
                      <a:r>
                        <a:rPr kumimoji="1" lang="ja-JP" altLang="en-US" sz="2400" dirty="0">
                          <a:latin typeface="UD デジタル 教科書体 NK-B" panose="02020700000000000000" pitchFamily="18" charset="-128"/>
                          <a:ea typeface="UD デジタル 教科書体 NK-B" panose="02020700000000000000" pitchFamily="18" charset="-128"/>
                        </a:rPr>
                        <a:t>興味本位ではなく、意図をもって質問して下さい</a:t>
                      </a:r>
                      <a:endParaRPr kumimoji="1" lang="en-US" altLang="ja-JP" sz="2400" dirty="0">
                        <a:latin typeface="UD デジタル 教科書体 NK-B" panose="02020700000000000000" pitchFamily="18" charset="-128"/>
                        <a:ea typeface="UD デジタル 教科書体 NK-B" panose="02020700000000000000" pitchFamily="18" charset="-128"/>
                      </a:endParaRPr>
                    </a:p>
                  </a:txBody>
                  <a:tcPr/>
                </a:tc>
                <a:tc>
                  <a:txBody>
                    <a:bodyPr/>
                    <a:lstStyle/>
                    <a:p>
                      <a:pPr algn="ctr"/>
                      <a:r>
                        <a:rPr kumimoji="1" lang="en-US" altLang="ja-JP" sz="4800" dirty="0">
                          <a:latin typeface="UD デジタル 教科書体 NK-B" panose="02020700000000000000" pitchFamily="18" charset="-128"/>
                          <a:ea typeface="UD デジタル 教科書体 NK-B" panose="02020700000000000000" pitchFamily="18" charset="-128"/>
                        </a:rPr>
                        <a:t>110</a:t>
                      </a:r>
                      <a:r>
                        <a:rPr kumimoji="1" lang="ja-JP" altLang="en-US" sz="4800" dirty="0">
                          <a:latin typeface="UD デジタル 教科書体 NK-B" panose="02020700000000000000" pitchFamily="18" charset="-128"/>
                          <a:ea typeface="UD デジタル 教科書体 NK-B" panose="02020700000000000000" pitchFamily="18" charset="-128"/>
                        </a:rPr>
                        <a:t>分</a:t>
                      </a:r>
                      <a:endParaRPr kumimoji="1" lang="en-US" altLang="ja-JP" sz="4800" dirty="0">
                        <a:latin typeface="UD デジタル 教科書体 NK-B" panose="02020700000000000000" pitchFamily="18" charset="-128"/>
                        <a:ea typeface="UD デジタル 教科書体 NK-B" panose="02020700000000000000" pitchFamily="18" charset="-128"/>
                      </a:endParaRPr>
                    </a:p>
                    <a:p>
                      <a:pPr algn="ctr"/>
                      <a:r>
                        <a:rPr kumimoji="1" lang="ja-JP" altLang="en-US" sz="4000" b="1" dirty="0">
                          <a:solidFill>
                            <a:srgbClr val="FF0000"/>
                          </a:solidFill>
                          <a:latin typeface="UD デジタル 教科書体 NK-B" panose="02020700000000000000" pitchFamily="18" charset="-128"/>
                          <a:ea typeface="UD デジタル 教科書体 NK-B" panose="02020700000000000000" pitchFamily="18" charset="-128"/>
                        </a:rPr>
                        <a:t>１４：５５迄</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4558945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26331</TotalTime>
  <Words>10976</Words>
  <Application>Microsoft Office PowerPoint</Application>
  <PresentationFormat>ワイド画面</PresentationFormat>
  <Paragraphs>1741</Paragraphs>
  <Slides>138</Slides>
  <Notes>100</Notes>
  <HiddenSlides>1</HiddenSlides>
  <MMClips>0</MMClips>
  <ScaleCrop>false</ScaleCrop>
  <HeadingPairs>
    <vt:vector size="8" baseType="variant">
      <vt:variant>
        <vt:lpstr>使用されているフォント</vt:lpstr>
      </vt:variant>
      <vt:variant>
        <vt:i4>11</vt:i4>
      </vt:variant>
      <vt:variant>
        <vt:lpstr>テーマ</vt:lpstr>
      </vt:variant>
      <vt:variant>
        <vt:i4>2</vt:i4>
      </vt:variant>
      <vt:variant>
        <vt:lpstr>埋め込まれた OLE サーバー</vt:lpstr>
      </vt:variant>
      <vt:variant>
        <vt:i4>1</vt:i4>
      </vt:variant>
      <vt:variant>
        <vt:lpstr>スライド タイトル</vt:lpstr>
      </vt:variant>
      <vt:variant>
        <vt:i4>138</vt:i4>
      </vt:variant>
    </vt:vector>
  </HeadingPairs>
  <TitlesOfParts>
    <vt:vector size="152" baseType="lpstr">
      <vt:lpstr>BIZ UDPゴシック</vt:lpstr>
      <vt:lpstr>HGPｺﾞｼｯｸM</vt:lpstr>
      <vt:lpstr>HGMaruGothicMPRO</vt:lpstr>
      <vt:lpstr>UD デジタル 教科書体 NK</vt:lpstr>
      <vt:lpstr>UD デジタル 教科書体 NK-B</vt:lpstr>
      <vt:lpstr>UD デジタル 教科書体 NK-R</vt:lpstr>
      <vt:lpstr>Arial</vt:lpstr>
      <vt:lpstr>Calibri</vt:lpstr>
      <vt:lpstr>Calibri Light</vt:lpstr>
      <vt:lpstr>Tahoma</vt:lpstr>
      <vt:lpstr>Wingdings</vt:lpstr>
      <vt:lpstr>Office テーマ</vt:lpstr>
      <vt:lpstr>Office ​​テーマ</vt:lpstr>
      <vt:lpstr>Document</vt:lpstr>
      <vt:lpstr>PowerPoint プレゼンテーション</vt:lpstr>
      <vt:lpstr>令和７年度 福島県障がい者相談支援 (障がい者ｹｱﾏﾈｼﾞﾒﾝﾄ)従事者養成研修</vt:lpstr>
      <vt:lpstr>開講あいさつ</vt:lpstr>
      <vt:lpstr>PowerPoint プレゼンテーション</vt:lpstr>
      <vt:lpstr>ガイダンスの内容</vt:lpstr>
      <vt:lpstr>相談支援従事者研修の 　　構造と概要</vt:lpstr>
      <vt:lpstr>PowerPoint プレゼンテーション</vt:lpstr>
      <vt:lpstr>研修全体の構造</vt:lpstr>
      <vt:lpstr>ケアマネジメントプロセス　サービス等利用計画作成事務の流れ</vt:lpstr>
      <vt:lpstr>PowerPoint プレゼンテーション</vt:lpstr>
      <vt:lpstr>PowerPoint プレゼンテーション</vt:lpstr>
      <vt:lpstr>相談支援の基本的視点</vt:lpstr>
      <vt:lpstr>演習3日間(前半)の流れ</vt:lpstr>
      <vt:lpstr>PowerPoint プレゼンテーション</vt:lpstr>
      <vt:lpstr>PowerPoint プレゼンテーション</vt:lpstr>
      <vt:lpstr>PowerPoint プレゼンテーション</vt:lpstr>
      <vt:lpstr>ケアマネジメントプロセス　サービス等利用計画作成事務の流れ</vt:lpstr>
      <vt:lpstr>PowerPoint プレゼンテーション</vt:lpstr>
      <vt:lpstr>ケアマネジメントプロセス　サービス等利用計画作成事務の流れ</vt:lpstr>
      <vt:lpstr>PowerPoint プレゼンテーション</vt:lpstr>
      <vt:lpstr>ケアマネジメントプロセス　サービス等利用計画作成事務の流れ</vt:lpstr>
      <vt:lpstr>演習の目的</vt:lpstr>
      <vt:lpstr>演習の目的</vt:lpstr>
      <vt:lpstr>副　題</vt:lpstr>
      <vt:lpstr>演習の進め方 （グループワークの進め方）</vt:lpstr>
      <vt:lpstr>　演習は多少講義もありますが、基本的にはグループに分かれてグループワーク及びファシリテーショングラフィック形式で行います。  　受講生の皆様は相談支援専門員になったと仮定して演習に参加し、県二さんの事例を通して、障がい者ケアマネジメントの一連の流れを体感し学びます。</vt:lpstr>
      <vt:lpstr>　全体の進行は事務局が行いますが、基本的に演習を進めていただくのは参加する受講生の皆さんです。 　こういった形式でのグループワークに初めて参加する方もおり、戸惑う方も多いかと思われます。  そこで登場するのが・・・ 　演習講師（ファシリテーター：ＦT）です。</vt:lpstr>
      <vt:lpstr>ファシリテーターとは　・・・促進役 　 ※「ファシリテート」→「促進する」からなる言葉  ◎参加者一人一人が想っていることを引き出し、表現できるようにお手伝いすることや意見を整理したり新しいアイディアを生み出せるように支援する役割がある</vt:lpstr>
      <vt:lpstr>PowerPoint プレゼンテーション</vt:lpstr>
      <vt:lpstr>グループワークを 　　円滑に進めていくにあたって！ 　　　　　（グランドルールの設定）</vt:lpstr>
      <vt:lpstr>グループワークでの困りごとあるある・・</vt:lpstr>
      <vt:lpstr>PowerPoint プレゼンテーション</vt:lpstr>
      <vt:lpstr>振り返り・評価シート について</vt:lpstr>
      <vt:lpstr>PowerPoint プレゼンテーション</vt:lpstr>
      <vt:lpstr>PowerPoint プレゼンテーション</vt:lpstr>
      <vt:lpstr>１日目の流れ</vt:lpstr>
      <vt:lpstr>PowerPoint プレゼンテーション</vt:lpstr>
      <vt:lpstr>PowerPoint プレゼンテーション</vt:lpstr>
      <vt:lpstr>§１ 関係性の構築とインテークアセスメント  　　　　　　　　　　　　　　　（初期相談）</vt:lpstr>
      <vt:lpstr>PowerPoint プレゼンテーション</vt:lpstr>
      <vt:lpstr>PowerPoint プレゼンテーション</vt:lpstr>
      <vt:lpstr>PowerPoint プレゼンテーション</vt:lpstr>
      <vt:lpstr>インテーク（受理面接）</vt:lpstr>
      <vt:lpstr>PowerPoint プレゼンテーション</vt:lpstr>
      <vt:lpstr>情報の収集・分析</vt:lpstr>
      <vt:lpstr>インテークで押さえる基本項目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面接ポイント集</vt:lpstr>
      <vt:lpstr>対人援助の面接プロセス</vt:lpstr>
      <vt:lpstr>バイステック7原則　 援助関係において、専門的対人援助職が守るべき原則</vt:lpstr>
      <vt:lpstr>「傾聴」のために必要な面接技術</vt:lpstr>
      <vt:lpstr>面接における繰り返しの意味</vt:lpstr>
      <vt:lpstr>（質問）オープン・クエスチョン　</vt:lpstr>
      <vt:lpstr>PowerPoint プレゼンテーション</vt:lpstr>
      <vt:lpstr>面接における「沈黙」の意味</vt:lpstr>
      <vt:lpstr>自己判定のポイント　</vt:lpstr>
      <vt:lpstr>アイスブレーカー 佐藤清一郎さん の コーナー</vt:lpstr>
      <vt:lpstr>面接場面のロールプレイ </vt:lpstr>
      <vt:lpstr>ロールプレイを通して</vt:lpstr>
      <vt:lpstr>PowerPoint プレゼンテーション</vt:lpstr>
      <vt:lpstr>PowerPoint プレゼンテーション</vt:lpstr>
      <vt:lpstr>PowerPoint プレゼンテーション</vt:lpstr>
      <vt:lpstr>振り返り時間：２分程度 </vt:lpstr>
      <vt:lpstr>PowerPoint プレゼンテーション</vt:lpstr>
      <vt:lpstr>３分って短かったですか、長かったですか？  傾聴できましたか？  相手を受けいれる姿勢次第で、今後の本人との関係が良好になるか、それとも・・・</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面接場面の振り返り （ 個人ワーク5分／グループで共有１５分）</vt:lpstr>
      <vt:lpstr>　　　　　　　　　休　　憩　　   　　　　　　１1：45～１2：45 まで</vt:lpstr>
      <vt:lpstr>PowerPoint プレゼンテーション</vt:lpstr>
      <vt:lpstr>PowerPoint プレゼンテーション</vt:lpstr>
      <vt:lpstr>§２ アセスメント（情報の収集と分析）</vt:lpstr>
      <vt:lpstr>PowerPoint プレゼンテーション</vt:lpstr>
      <vt:lpstr>ニーズ整理表</vt:lpstr>
      <vt:lpstr>アセスメントとは（１）</vt:lpstr>
      <vt:lpstr>アセスメントとは（２）</vt:lpstr>
      <vt:lpstr>インテーク・アセスメントの留意点</vt:lpstr>
      <vt:lpstr>PowerPoint プレゼンテーション</vt:lpstr>
      <vt:lpstr>アセスメントとは</vt:lpstr>
      <vt:lpstr>PowerPoint プレゼンテーション</vt:lpstr>
      <vt:lpstr>演習の流れ （受講者は相談支援専門員、ファシリテーターは司会兼、事例提供者）</vt:lpstr>
      <vt:lpstr>目的：本人像を深める！</vt:lpstr>
      <vt:lpstr>県二さんの想いは？</vt:lpstr>
      <vt:lpstr>演習の内容：</vt:lpstr>
      <vt:lpstr>PowerPoint プレゼンテーション</vt:lpstr>
      <vt:lpstr>相談受付（兄からの電話）</vt:lpstr>
      <vt:lpstr>初回面談（兄との来所相談）</vt:lpstr>
      <vt:lpstr> 訪問面談（本心を聴く）</vt:lpstr>
      <vt:lpstr>演習の流れ （受講者は相談支援専門員、ファシリテーターは司会兼、事例提供者）</vt:lpstr>
      <vt:lpstr>（40分間程）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１００ストレングス・マップ</vt:lpstr>
      <vt:lpstr>PowerPoint プレゼンテーション</vt:lpstr>
      <vt:lpstr>PowerPoint プレゼンテーション</vt:lpstr>
      <vt:lpstr>PowerPoint プレゼンテーション</vt:lpstr>
      <vt:lpstr>演習　ストレングスの検討　　　30分</vt:lpstr>
      <vt:lpstr>　　　　　　　　　　　　　休　　憩　　   　　　１５：３5～１５：45 まで</vt:lpstr>
      <vt:lpstr>PowerPoint プレゼンテーション</vt:lpstr>
      <vt:lpstr>ニーズ整理票</vt:lpstr>
      <vt:lpstr>主訴の確認　　　5分</vt:lpstr>
      <vt:lpstr>ニーズ整理表</vt:lpstr>
      <vt:lpstr>PowerPoint プレゼンテーション</vt:lpstr>
      <vt:lpstr>PowerPoint プレゼンテーション</vt:lpstr>
      <vt:lpstr>PowerPoint プレゼンテーション</vt:lpstr>
      <vt:lpstr>理解・解釈・仮説</vt:lpstr>
      <vt:lpstr>アセスメントのポイント</vt:lpstr>
      <vt:lpstr>ニーズ整理票の考えたか①</vt:lpstr>
      <vt:lpstr>ニーズ整理票の考えたか②</vt:lpstr>
      <vt:lpstr>ニーズ整理票の考えたか③</vt:lpstr>
      <vt:lpstr>ニーズ整理票の考えたか④</vt:lpstr>
      <vt:lpstr>演習１日目の振り返り</vt:lpstr>
      <vt:lpstr>§１ 関係性の構築とインテーク・アセスメント</vt:lpstr>
      <vt:lpstr>§１ 関係性の構築とインテーク・アセスメント</vt:lpstr>
      <vt:lpstr>§１ 関係性の構築とインテーク・アセスメント 　　　　　　　　　　　　　　　（初期相談）</vt:lpstr>
      <vt:lpstr>PowerPoint プレゼンテーション</vt:lpstr>
      <vt:lpstr>PowerPoint プレゼンテーション</vt:lpstr>
      <vt:lpstr>アセスメントの留意点①</vt:lpstr>
      <vt:lpstr>PowerPoint プレゼンテーション</vt:lpstr>
      <vt:lpstr>PowerPoint プレゼンテーション</vt:lpstr>
      <vt:lpstr>1日目の振り返りをしてみましょう 　　　　　個人ワーク（5分）</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インテーク</dc:title>
  <dc:creator>鈴木雅史</dc:creator>
  <cp:lastModifiedBy>洋輔 浄土</cp:lastModifiedBy>
  <cp:revision>1311</cp:revision>
  <cp:lastPrinted>2024-06-27T09:18:22Z</cp:lastPrinted>
  <dcterms:created xsi:type="dcterms:W3CDTF">2014-07-09T00:28:43Z</dcterms:created>
  <dcterms:modified xsi:type="dcterms:W3CDTF">2025-06-30T05:04:32Z</dcterms:modified>
</cp:coreProperties>
</file>